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  <p:sldId id="258" r:id="rId9"/>
    <p:sldId id="265" r:id="rId10"/>
    <p:sldId id="266" r:id="rId11"/>
    <p:sldId id="259" r:id="rId12"/>
    <p:sldId id="267" r:id="rId13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BE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4C820C8-661D-4B9B-B6A9-91261F7580AE}" type="doc">
      <dgm:prSet loTypeId="urn:microsoft.com/office/officeart/2005/8/layout/l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sv-SE"/>
        </a:p>
      </dgm:t>
    </dgm:pt>
    <dgm:pt modelId="{04D68745-BFB5-4078-B095-BEE8435465E6}">
      <dgm:prSet/>
      <dgm:spPr>
        <a:solidFill>
          <a:srgbClr val="FDBE00"/>
        </a:solidFill>
      </dgm:spPr>
      <dgm:t>
        <a:bodyPr/>
        <a:lstStyle/>
        <a:p>
          <a:r>
            <a:rPr lang="sv-SE" dirty="0"/>
            <a:t>Metod</a:t>
          </a:r>
        </a:p>
      </dgm:t>
    </dgm:pt>
    <dgm:pt modelId="{A8DA896C-3E55-415C-ADCB-5FCF9ACB6283}" type="parTrans" cxnId="{283DA0B7-D628-497B-8DEB-16427B9360D9}">
      <dgm:prSet/>
      <dgm:spPr/>
      <dgm:t>
        <a:bodyPr/>
        <a:lstStyle/>
        <a:p>
          <a:endParaRPr lang="sv-SE"/>
        </a:p>
      </dgm:t>
    </dgm:pt>
    <dgm:pt modelId="{FC18127D-6751-412B-9EEB-DC0EE4527CFD}" type="sibTrans" cxnId="{283DA0B7-D628-497B-8DEB-16427B9360D9}">
      <dgm:prSet/>
      <dgm:spPr/>
      <dgm:t>
        <a:bodyPr/>
        <a:lstStyle/>
        <a:p>
          <a:endParaRPr lang="sv-SE"/>
        </a:p>
      </dgm:t>
    </dgm:pt>
    <dgm:pt modelId="{FA8F9BC8-780A-438B-A8BF-40933960821F}">
      <dgm:prSet/>
      <dgm:spPr>
        <a:solidFill>
          <a:schemeClr val="accent4">
            <a:lumMod val="20000"/>
            <a:lumOff val="80000"/>
          </a:schemeClr>
        </a:solidFill>
        <a:ln>
          <a:solidFill>
            <a:schemeClr val="accent4">
              <a:lumMod val="20000"/>
              <a:lumOff val="80000"/>
              <a:alpha val="90000"/>
            </a:schemeClr>
          </a:solidFill>
        </a:ln>
      </dgm:spPr>
      <dgm:t>
        <a:bodyPr/>
        <a:lstStyle/>
        <a:p>
          <a:r>
            <a:rPr lang="sv-SE" dirty="0"/>
            <a:t>Skapa färgpalett</a:t>
          </a:r>
        </a:p>
      </dgm:t>
    </dgm:pt>
    <dgm:pt modelId="{3ACBD57B-9849-45E6-9FD7-C855BB1C290C}" type="parTrans" cxnId="{AF3AA2D4-F46A-4BC0-A2F2-C016D8743C12}">
      <dgm:prSet/>
      <dgm:spPr/>
      <dgm:t>
        <a:bodyPr/>
        <a:lstStyle/>
        <a:p>
          <a:endParaRPr lang="sv-SE"/>
        </a:p>
      </dgm:t>
    </dgm:pt>
    <dgm:pt modelId="{DFFDEA15-9E8B-4188-A1A5-260F2E5EA731}" type="sibTrans" cxnId="{AF3AA2D4-F46A-4BC0-A2F2-C016D8743C12}">
      <dgm:prSet/>
      <dgm:spPr/>
      <dgm:t>
        <a:bodyPr/>
        <a:lstStyle/>
        <a:p>
          <a:endParaRPr lang="sv-SE"/>
        </a:p>
      </dgm:t>
    </dgm:pt>
    <dgm:pt modelId="{84352945-7C71-4CEA-B6AD-7807CCC82D3A}">
      <dgm:prSet/>
      <dgm:spPr>
        <a:solidFill>
          <a:schemeClr val="accent4">
            <a:lumMod val="20000"/>
            <a:lumOff val="80000"/>
          </a:schemeClr>
        </a:solidFill>
        <a:ln>
          <a:solidFill>
            <a:schemeClr val="accent4">
              <a:lumMod val="20000"/>
              <a:lumOff val="80000"/>
              <a:alpha val="90000"/>
            </a:schemeClr>
          </a:solidFill>
        </a:ln>
      </dgm:spPr>
      <dgm:t>
        <a:bodyPr/>
        <a:lstStyle/>
        <a:p>
          <a:r>
            <a:rPr lang="sv-SE" dirty="0"/>
            <a:t>Matcha färgerna</a:t>
          </a:r>
        </a:p>
      </dgm:t>
    </dgm:pt>
    <dgm:pt modelId="{FC9AD96B-B3F9-4A3B-9356-31D41DE3D5FF}" type="parTrans" cxnId="{52DE14BB-C698-40E5-AD9C-7D5A34D55D21}">
      <dgm:prSet/>
      <dgm:spPr/>
      <dgm:t>
        <a:bodyPr/>
        <a:lstStyle/>
        <a:p>
          <a:endParaRPr lang="sv-SE"/>
        </a:p>
      </dgm:t>
    </dgm:pt>
    <dgm:pt modelId="{FBE59854-9DB4-422F-A61C-F43A45FB45E3}" type="sibTrans" cxnId="{52DE14BB-C698-40E5-AD9C-7D5A34D55D21}">
      <dgm:prSet/>
      <dgm:spPr/>
      <dgm:t>
        <a:bodyPr/>
        <a:lstStyle/>
        <a:p>
          <a:endParaRPr lang="sv-SE"/>
        </a:p>
      </dgm:t>
    </dgm:pt>
    <dgm:pt modelId="{FA991F7E-EC75-4A69-8161-EC9737AEDEFC}">
      <dgm:prSet/>
      <dgm:spPr>
        <a:solidFill>
          <a:schemeClr val="accent4">
            <a:lumMod val="20000"/>
            <a:lumOff val="80000"/>
          </a:schemeClr>
        </a:solidFill>
        <a:ln>
          <a:solidFill>
            <a:schemeClr val="accent4">
              <a:lumMod val="20000"/>
              <a:lumOff val="80000"/>
              <a:alpha val="90000"/>
            </a:schemeClr>
          </a:solidFill>
        </a:ln>
      </dgm:spPr>
      <dgm:t>
        <a:bodyPr/>
        <a:lstStyle/>
        <a:p>
          <a:r>
            <a:rPr lang="sv-SE" dirty="0"/>
            <a:t>Skapa binär pärla</a:t>
          </a:r>
        </a:p>
      </dgm:t>
    </dgm:pt>
    <dgm:pt modelId="{379B1BF8-356E-4890-9470-E9113E5F4EB0}" type="parTrans" cxnId="{954D5523-98C5-4F6B-9D98-39A143F450AC}">
      <dgm:prSet/>
      <dgm:spPr/>
      <dgm:t>
        <a:bodyPr/>
        <a:lstStyle/>
        <a:p>
          <a:endParaRPr lang="sv-SE"/>
        </a:p>
      </dgm:t>
    </dgm:pt>
    <dgm:pt modelId="{E41B3CFD-9D9D-4609-B9ED-1F6631ABAA67}" type="sibTrans" cxnId="{954D5523-98C5-4F6B-9D98-39A143F450AC}">
      <dgm:prSet/>
      <dgm:spPr/>
      <dgm:t>
        <a:bodyPr/>
        <a:lstStyle/>
        <a:p>
          <a:endParaRPr lang="sv-SE"/>
        </a:p>
      </dgm:t>
    </dgm:pt>
    <dgm:pt modelId="{762080B7-A233-49D1-9498-9880C034C45C}">
      <dgm:prSet/>
      <dgm:spPr>
        <a:solidFill>
          <a:schemeClr val="accent4">
            <a:lumMod val="20000"/>
            <a:lumOff val="80000"/>
          </a:schemeClr>
        </a:solidFill>
        <a:ln>
          <a:solidFill>
            <a:schemeClr val="accent4">
              <a:lumMod val="20000"/>
              <a:lumOff val="80000"/>
              <a:alpha val="90000"/>
            </a:schemeClr>
          </a:solidFill>
        </a:ln>
      </dgm:spPr>
      <dgm:t>
        <a:bodyPr/>
        <a:lstStyle/>
        <a:p>
          <a:r>
            <a:rPr lang="sv-SE" dirty="0"/>
            <a:t>Skapa reproduktion</a:t>
          </a:r>
        </a:p>
      </dgm:t>
    </dgm:pt>
    <dgm:pt modelId="{44C17CED-2A10-4E2C-815D-E713E717FFF0}" type="parTrans" cxnId="{0FF880FB-371C-4337-BD32-34CE07DBBB84}">
      <dgm:prSet/>
      <dgm:spPr/>
      <dgm:t>
        <a:bodyPr/>
        <a:lstStyle/>
        <a:p>
          <a:endParaRPr lang="sv-SE"/>
        </a:p>
      </dgm:t>
    </dgm:pt>
    <dgm:pt modelId="{9309293A-CD67-46BB-A5E3-BBD7EC103D6D}" type="sibTrans" cxnId="{0FF880FB-371C-4337-BD32-34CE07DBBB84}">
      <dgm:prSet/>
      <dgm:spPr/>
      <dgm:t>
        <a:bodyPr/>
        <a:lstStyle/>
        <a:p>
          <a:endParaRPr lang="sv-SE"/>
        </a:p>
      </dgm:t>
    </dgm:pt>
    <dgm:pt modelId="{31D92092-CF71-4F38-9741-9CBB135CDBE3}">
      <dgm:prSet/>
      <dgm:spPr>
        <a:solidFill>
          <a:schemeClr val="accent4">
            <a:lumMod val="20000"/>
            <a:lumOff val="80000"/>
          </a:schemeClr>
        </a:solidFill>
        <a:ln>
          <a:solidFill>
            <a:schemeClr val="accent4">
              <a:lumMod val="20000"/>
              <a:lumOff val="80000"/>
              <a:alpha val="90000"/>
            </a:schemeClr>
          </a:solidFill>
        </a:ln>
      </dgm:spPr>
      <dgm:t>
        <a:bodyPr/>
        <a:lstStyle/>
        <a:p>
          <a:r>
            <a:rPr lang="sv-SE" dirty="0"/>
            <a:t>Beräkna kvalitetsmått</a:t>
          </a:r>
        </a:p>
      </dgm:t>
    </dgm:pt>
    <dgm:pt modelId="{54B94200-C212-446B-BCAA-047331742C92}" type="parTrans" cxnId="{C6639FEC-0ACA-42A3-98ED-2BAD3D41720A}">
      <dgm:prSet/>
      <dgm:spPr/>
      <dgm:t>
        <a:bodyPr/>
        <a:lstStyle/>
        <a:p>
          <a:endParaRPr lang="sv-SE"/>
        </a:p>
      </dgm:t>
    </dgm:pt>
    <dgm:pt modelId="{BB2C8616-6790-43CE-8F9A-C655F95E7136}" type="sibTrans" cxnId="{C6639FEC-0ACA-42A3-98ED-2BAD3D41720A}">
      <dgm:prSet/>
      <dgm:spPr/>
      <dgm:t>
        <a:bodyPr/>
        <a:lstStyle/>
        <a:p>
          <a:endParaRPr lang="sv-SE"/>
        </a:p>
      </dgm:t>
    </dgm:pt>
    <dgm:pt modelId="{42CAF5B6-7D49-4844-83FA-37F1879BF594}" type="pres">
      <dgm:prSet presAssocID="{D4C820C8-661D-4B9B-B6A9-91261F7580AE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185C748B-6993-4A17-9E26-64A1D5AD88BE}" type="pres">
      <dgm:prSet presAssocID="{04D68745-BFB5-4078-B095-BEE8435465E6}" presName="horFlow" presStyleCnt="0"/>
      <dgm:spPr/>
    </dgm:pt>
    <dgm:pt modelId="{C9A50CA3-114B-4D29-A262-0B7EA496BB87}" type="pres">
      <dgm:prSet presAssocID="{04D68745-BFB5-4078-B095-BEE8435465E6}" presName="bigChev" presStyleLbl="node1" presStyleIdx="0" presStyleCnt="1"/>
      <dgm:spPr/>
    </dgm:pt>
    <dgm:pt modelId="{16853A85-5C9A-4784-A4A6-6B468AA889C8}" type="pres">
      <dgm:prSet presAssocID="{3ACBD57B-9849-45E6-9FD7-C855BB1C290C}" presName="parTrans" presStyleCnt="0"/>
      <dgm:spPr/>
    </dgm:pt>
    <dgm:pt modelId="{6B99FF71-5378-4367-812C-856541421F53}" type="pres">
      <dgm:prSet presAssocID="{FA8F9BC8-780A-438B-A8BF-40933960821F}" presName="node" presStyleLbl="alignAccFollowNode1" presStyleIdx="0" presStyleCnt="5">
        <dgm:presLayoutVars>
          <dgm:bulletEnabled val="1"/>
        </dgm:presLayoutVars>
      </dgm:prSet>
      <dgm:spPr/>
    </dgm:pt>
    <dgm:pt modelId="{681A2AC4-C83B-411F-AF2E-DEA5FDE3ED8E}" type="pres">
      <dgm:prSet presAssocID="{DFFDEA15-9E8B-4188-A1A5-260F2E5EA731}" presName="sibTrans" presStyleCnt="0"/>
      <dgm:spPr/>
    </dgm:pt>
    <dgm:pt modelId="{0DCFF906-CA9B-4CB8-8E44-691BF681EE49}" type="pres">
      <dgm:prSet presAssocID="{84352945-7C71-4CEA-B6AD-7807CCC82D3A}" presName="node" presStyleLbl="alignAccFollowNode1" presStyleIdx="1" presStyleCnt="5">
        <dgm:presLayoutVars>
          <dgm:bulletEnabled val="1"/>
        </dgm:presLayoutVars>
      </dgm:prSet>
      <dgm:spPr/>
    </dgm:pt>
    <dgm:pt modelId="{57DFB64B-6957-4A48-ACF1-99F83CF0CFD1}" type="pres">
      <dgm:prSet presAssocID="{FBE59854-9DB4-422F-A61C-F43A45FB45E3}" presName="sibTrans" presStyleCnt="0"/>
      <dgm:spPr/>
    </dgm:pt>
    <dgm:pt modelId="{7373C6AC-7A84-4074-B074-F701200E0318}" type="pres">
      <dgm:prSet presAssocID="{FA991F7E-EC75-4A69-8161-EC9737AEDEFC}" presName="node" presStyleLbl="alignAccFollowNode1" presStyleIdx="2" presStyleCnt="5">
        <dgm:presLayoutVars>
          <dgm:bulletEnabled val="1"/>
        </dgm:presLayoutVars>
      </dgm:prSet>
      <dgm:spPr/>
    </dgm:pt>
    <dgm:pt modelId="{2325B3A8-24A3-431D-A9E5-BD85110FCE87}" type="pres">
      <dgm:prSet presAssocID="{E41B3CFD-9D9D-4609-B9ED-1F6631ABAA67}" presName="sibTrans" presStyleCnt="0"/>
      <dgm:spPr/>
    </dgm:pt>
    <dgm:pt modelId="{4D892D75-6E02-4EF5-879A-B613227B5F1E}" type="pres">
      <dgm:prSet presAssocID="{762080B7-A233-49D1-9498-9880C034C45C}" presName="node" presStyleLbl="alignAccFollowNode1" presStyleIdx="3" presStyleCnt="5">
        <dgm:presLayoutVars>
          <dgm:bulletEnabled val="1"/>
        </dgm:presLayoutVars>
      </dgm:prSet>
      <dgm:spPr/>
    </dgm:pt>
    <dgm:pt modelId="{554631A9-A2F4-451E-8E64-DEF3C392AE02}" type="pres">
      <dgm:prSet presAssocID="{9309293A-CD67-46BB-A5E3-BBD7EC103D6D}" presName="sibTrans" presStyleCnt="0"/>
      <dgm:spPr/>
    </dgm:pt>
    <dgm:pt modelId="{FA482959-D999-456A-A95C-4D71B33EA422}" type="pres">
      <dgm:prSet presAssocID="{31D92092-CF71-4F38-9741-9CBB135CDBE3}" presName="node" presStyleLbl="alignAccFollowNode1" presStyleIdx="4" presStyleCnt="5">
        <dgm:presLayoutVars>
          <dgm:bulletEnabled val="1"/>
        </dgm:presLayoutVars>
      </dgm:prSet>
      <dgm:spPr/>
    </dgm:pt>
  </dgm:ptLst>
  <dgm:cxnLst>
    <dgm:cxn modelId="{08129504-15BC-478E-9AAE-CF1E8967296E}" type="presOf" srcId="{762080B7-A233-49D1-9498-9880C034C45C}" destId="{4D892D75-6E02-4EF5-879A-B613227B5F1E}" srcOrd="0" destOrd="0" presId="urn:microsoft.com/office/officeart/2005/8/layout/lProcess3"/>
    <dgm:cxn modelId="{954D5523-98C5-4F6B-9D98-39A143F450AC}" srcId="{04D68745-BFB5-4078-B095-BEE8435465E6}" destId="{FA991F7E-EC75-4A69-8161-EC9737AEDEFC}" srcOrd="2" destOrd="0" parTransId="{379B1BF8-356E-4890-9470-E9113E5F4EB0}" sibTransId="{E41B3CFD-9D9D-4609-B9ED-1F6631ABAA67}"/>
    <dgm:cxn modelId="{58DEAE33-3782-4ED7-8CA8-D5D210D68AB4}" type="presOf" srcId="{84352945-7C71-4CEA-B6AD-7807CCC82D3A}" destId="{0DCFF906-CA9B-4CB8-8E44-691BF681EE49}" srcOrd="0" destOrd="0" presId="urn:microsoft.com/office/officeart/2005/8/layout/lProcess3"/>
    <dgm:cxn modelId="{4A22B043-04F2-40BB-84E0-48C079FD0D42}" type="presOf" srcId="{D4C820C8-661D-4B9B-B6A9-91261F7580AE}" destId="{42CAF5B6-7D49-4844-83FA-37F1879BF594}" srcOrd="0" destOrd="0" presId="urn:microsoft.com/office/officeart/2005/8/layout/lProcess3"/>
    <dgm:cxn modelId="{E84C8F54-775F-4EB9-B54F-6F09844B05C0}" type="presOf" srcId="{FA8F9BC8-780A-438B-A8BF-40933960821F}" destId="{6B99FF71-5378-4367-812C-856541421F53}" srcOrd="0" destOrd="0" presId="urn:microsoft.com/office/officeart/2005/8/layout/lProcess3"/>
    <dgm:cxn modelId="{B61B447F-F498-47AA-9329-AC9A63BF2224}" type="presOf" srcId="{FA991F7E-EC75-4A69-8161-EC9737AEDEFC}" destId="{7373C6AC-7A84-4074-B074-F701200E0318}" srcOrd="0" destOrd="0" presId="urn:microsoft.com/office/officeart/2005/8/layout/lProcess3"/>
    <dgm:cxn modelId="{863F178F-6CD1-4BCA-9CCA-60DE6F61FBCC}" type="presOf" srcId="{04D68745-BFB5-4078-B095-BEE8435465E6}" destId="{C9A50CA3-114B-4D29-A262-0B7EA496BB87}" srcOrd="0" destOrd="0" presId="urn:microsoft.com/office/officeart/2005/8/layout/lProcess3"/>
    <dgm:cxn modelId="{283DA0B7-D628-497B-8DEB-16427B9360D9}" srcId="{D4C820C8-661D-4B9B-B6A9-91261F7580AE}" destId="{04D68745-BFB5-4078-B095-BEE8435465E6}" srcOrd="0" destOrd="0" parTransId="{A8DA896C-3E55-415C-ADCB-5FCF9ACB6283}" sibTransId="{FC18127D-6751-412B-9EEB-DC0EE4527CFD}"/>
    <dgm:cxn modelId="{52DE14BB-C698-40E5-AD9C-7D5A34D55D21}" srcId="{04D68745-BFB5-4078-B095-BEE8435465E6}" destId="{84352945-7C71-4CEA-B6AD-7807CCC82D3A}" srcOrd="1" destOrd="0" parTransId="{FC9AD96B-B3F9-4A3B-9356-31D41DE3D5FF}" sibTransId="{FBE59854-9DB4-422F-A61C-F43A45FB45E3}"/>
    <dgm:cxn modelId="{AF3AA2D4-F46A-4BC0-A2F2-C016D8743C12}" srcId="{04D68745-BFB5-4078-B095-BEE8435465E6}" destId="{FA8F9BC8-780A-438B-A8BF-40933960821F}" srcOrd="0" destOrd="0" parTransId="{3ACBD57B-9849-45E6-9FD7-C855BB1C290C}" sibTransId="{DFFDEA15-9E8B-4188-A1A5-260F2E5EA731}"/>
    <dgm:cxn modelId="{C6639FEC-0ACA-42A3-98ED-2BAD3D41720A}" srcId="{04D68745-BFB5-4078-B095-BEE8435465E6}" destId="{31D92092-CF71-4F38-9741-9CBB135CDBE3}" srcOrd="4" destOrd="0" parTransId="{54B94200-C212-446B-BCAA-047331742C92}" sibTransId="{BB2C8616-6790-43CE-8F9A-C655F95E7136}"/>
    <dgm:cxn modelId="{E83DABF2-9DE9-4F05-907F-441B6AE0E238}" type="presOf" srcId="{31D92092-CF71-4F38-9741-9CBB135CDBE3}" destId="{FA482959-D999-456A-A95C-4D71B33EA422}" srcOrd="0" destOrd="0" presId="urn:microsoft.com/office/officeart/2005/8/layout/lProcess3"/>
    <dgm:cxn modelId="{0FF880FB-371C-4337-BD32-34CE07DBBB84}" srcId="{04D68745-BFB5-4078-B095-BEE8435465E6}" destId="{762080B7-A233-49D1-9498-9880C034C45C}" srcOrd="3" destOrd="0" parTransId="{44C17CED-2A10-4E2C-815D-E713E717FFF0}" sibTransId="{9309293A-CD67-46BB-A5E3-BBD7EC103D6D}"/>
    <dgm:cxn modelId="{3B4EA272-DBAD-4C97-98A4-A0E9DA889A55}" type="presParOf" srcId="{42CAF5B6-7D49-4844-83FA-37F1879BF594}" destId="{185C748B-6993-4A17-9E26-64A1D5AD88BE}" srcOrd="0" destOrd="0" presId="urn:microsoft.com/office/officeart/2005/8/layout/lProcess3"/>
    <dgm:cxn modelId="{D4664942-8687-48DE-A0B0-D522DD43A887}" type="presParOf" srcId="{185C748B-6993-4A17-9E26-64A1D5AD88BE}" destId="{C9A50CA3-114B-4D29-A262-0B7EA496BB87}" srcOrd="0" destOrd="0" presId="urn:microsoft.com/office/officeart/2005/8/layout/lProcess3"/>
    <dgm:cxn modelId="{FFBDB0D8-BEA3-468A-BBA7-E855B4894884}" type="presParOf" srcId="{185C748B-6993-4A17-9E26-64A1D5AD88BE}" destId="{16853A85-5C9A-4784-A4A6-6B468AA889C8}" srcOrd="1" destOrd="0" presId="urn:microsoft.com/office/officeart/2005/8/layout/lProcess3"/>
    <dgm:cxn modelId="{A0217CD8-1BFF-4104-80D5-26E8B183DDAC}" type="presParOf" srcId="{185C748B-6993-4A17-9E26-64A1D5AD88BE}" destId="{6B99FF71-5378-4367-812C-856541421F53}" srcOrd="2" destOrd="0" presId="urn:microsoft.com/office/officeart/2005/8/layout/lProcess3"/>
    <dgm:cxn modelId="{E068D4A7-B684-48FA-BE9E-E30B51CB99BB}" type="presParOf" srcId="{185C748B-6993-4A17-9E26-64A1D5AD88BE}" destId="{681A2AC4-C83B-411F-AF2E-DEA5FDE3ED8E}" srcOrd="3" destOrd="0" presId="urn:microsoft.com/office/officeart/2005/8/layout/lProcess3"/>
    <dgm:cxn modelId="{34E87467-ADC5-4CCE-90AF-8643A77DAF8C}" type="presParOf" srcId="{185C748B-6993-4A17-9E26-64A1D5AD88BE}" destId="{0DCFF906-CA9B-4CB8-8E44-691BF681EE49}" srcOrd="4" destOrd="0" presId="urn:microsoft.com/office/officeart/2005/8/layout/lProcess3"/>
    <dgm:cxn modelId="{7460D921-D920-402A-B42B-911B63985E9D}" type="presParOf" srcId="{185C748B-6993-4A17-9E26-64A1D5AD88BE}" destId="{57DFB64B-6957-4A48-ACF1-99F83CF0CFD1}" srcOrd="5" destOrd="0" presId="urn:microsoft.com/office/officeart/2005/8/layout/lProcess3"/>
    <dgm:cxn modelId="{5D2A621A-9A1F-4319-BD47-DA10529A6A1B}" type="presParOf" srcId="{185C748B-6993-4A17-9E26-64A1D5AD88BE}" destId="{7373C6AC-7A84-4074-B074-F701200E0318}" srcOrd="6" destOrd="0" presId="urn:microsoft.com/office/officeart/2005/8/layout/lProcess3"/>
    <dgm:cxn modelId="{04470742-3A81-442C-9F7E-6D55A82CC278}" type="presParOf" srcId="{185C748B-6993-4A17-9E26-64A1D5AD88BE}" destId="{2325B3A8-24A3-431D-A9E5-BD85110FCE87}" srcOrd="7" destOrd="0" presId="urn:microsoft.com/office/officeart/2005/8/layout/lProcess3"/>
    <dgm:cxn modelId="{B1774AD0-8C5B-42DA-88D4-CCD8C0DA2CF9}" type="presParOf" srcId="{185C748B-6993-4A17-9E26-64A1D5AD88BE}" destId="{4D892D75-6E02-4EF5-879A-B613227B5F1E}" srcOrd="8" destOrd="0" presId="urn:microsoft.com/office/officeart/2005/8/layout/lProcess3"/>
    <dgm:cxn modelId="{B12B3710-CB21-4B96-B0EB-7029183985C8}" type="presParOf" srcId="{185C748B-6993-4A17-9E26-64A1D5AD88BE}" destId="{554631A9-A2F4-451E-8E64-DEF3C392AE02}" srcOrd="9" destOrd="0" presId="urn:microsoft.com/office/officeart/2005/8/layout/lProcess3"/>
    <dgm:cxn modelId="{8A33B244-AA52-4B80-A22B-006DA46628A7}" type="presParOf" srcId="{185C748B-6993-4A17-9E26-64A1D5AD88BE}" destId="{FA482959-D999-456A-A95C-4D71B33EA422}" srcOrd="1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4C820C8-661D-4B9B-B6A9-91261F7580AE}" type="doc">
      <dgm:prSet loTypeId="urn:microsoft.com/office/officeart/2005/8/layout/l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sv-SE"/>
        </a:p>
      </dgm:t>
    </dgm:pt>
    <dgm:pt modelId="{04D68745-BFB5-4078-B095-BEE8435465E6}">
      <dgm:prSet/>
      <dgm:spPr>
        <a:solidFill>
          <a:srgbClr val="FDBE00"/>
        </a:solidFill>
      </dgm:spPr>
      <dgm:t>
        <a:bodyPr/>
        <a:lstStyle/>
        <a:p>
          <a:r>
            <a:rPr lang="sv-SE" b="0" dirty="0">
              <a:solidFill>
                <a:schemeClr val="tx1"/>
              </a:solidFill>
            </a:rPr>
            <a:t>Metod</a:t>
          </a:r>
        </a:p>
      </dgm:t>
    </dgm:pt>
    <dgm:pt modelId="{A8DA896C-3E55-415C-ADCB-5FCF9ACB6283}" type="parTrans" cxnId="{283DA0B7-D628-497B-8DEB-16427B9360D9}">
      <dgm:prSet/>
      <dgm:spPr/>
      <dgm:t>
        <a:bodyPr/>
        <a:lstStyle/>
        <a:p>
          <a:endParaRPr lang="sv-SE"/>
        </a:p>
      </dgm:t>
    </dgm:pt>
    <dgm:pt modelId="{FC18127D-6751-412B-9EEB-DC0EE4527CFD}" type="sibTrans" cxnId="{283DA0B7-D628-497B-8DEB-16427B9360D9}">
      <dgm:prSet/>
      <dgm:spPr/>
      <dgm:t>
        <a:bodyPr/>
        <a:lstStyle/>
        <a:p>
          <a:endParaRPr lang="sv-SE"/>
        </a:p>
      </dgm:t>
    </dgm:pt>
    <dgm:pt modelId="{FA8F9BC8-780A-438B-A8BF-40933960821F}">
      <dgm:prSet custT="1"/>
      <dgm:spPr>
        <a:solidFill>
          <a:srgbClr val="FDBE00"/>
        </a:solidFill>
        <a:ln>
          <a:solidFill>
            <a:schemeClr val="accent4">
              <a:lumMod val="20000"/>
              <a:lumOff val="80000"/>
              <a:alpha val="90000"/>
            </a:schemeClr>
          </a:solidFill>
        </a:ln>
      </dgm:spPr>
      <dgm:t>
        <a:bodyPr/>
        <a:lstStyle/>
        <a:p>
          <a:r>
            <a:rPr lang="sv-SE" sz="800" dirty="0"/>
            <a:t>Skapa färgpalett</a:t>
          </a:r>
        </a:p>
      </dgm:t>
    </dgm:pt>
    <dgm:pt modelId="{3ACBD57B-9849-45E6-9FD7-C855BB1C290C}" type="parTrans" cxnId="{AF3AA2D4-F46A-4BC0-A2F2-C016D8743C12}">
      <dgm:prSet/>
      <dgm:spPr/>
      <dgm:t>
        <a:bodyPr/>
        <a:lstStyle/>
        <a:p>
          <a:endParaRPr lang="sv-SE"/>
        </a:p>
      </dgm:t>
    </dgm:pt>
    <dgm:pt modelId="{DFFDEA15-9E8B-4188-A1A5-260F2E5EA731}" type="sibTrans" cxnId="{AF3AA2D4-F46A-4BC0-A2F2-C016D8743C12}">
      <dgm:prSet/>
      <dgm:spPr/>
      <dgm:t>
        <a:bodyPr/>
        <a:lstStyle/>
        <a:p>
          <a:endParaRPr lang="sv-SE"/>
        </a:p>
      </dgm:t>
    </dgm:pt>
    <dgm:pt modelId="{84352945-7C71-4CEA-B6AD-7807CCC82D3A}">
      <dgm:prSet custT="1"/>
      <dgm:spPr>
        <a:solidFill>
          <a:schemeClr val="accent4">
            <a:lumMod val="20000"/>
            <a:lumOff val="80000"/>
          </a:schemeClr>
        </a:solidFill>
        <a:ln>
          <a:solidFill>
            <a:schemeClr val="accent4">
              <a:lumMod val="20000"/>
              <a:lumOff val="80000"/>
              <a:alpha val="90000"/>
            </a:schemeClr>
          </a:solidFill>
        </a:ln>
      </dgm:spPr>
      <dgm:t>
        <a:bodyPr/>
        <a:lstStyle/>
        <a:p>
          <a:r>
            <a:rPr lang="sv-SE" sz="800" dirty="0"/>
            <a:t>Matcha färgerna</a:t>
          </a:r>
        </a:p>
      </dgm:t>
    </dgm:pt>
    <dgm:pt modelId="{FC9AD96B-B3F9-4A3B-9356-31D41DE3D5FF}" type="parTrans" cxnId="{52DE14BB-C698-40E5-AD9C-7D5A34D55D21}">
      <dgm:prSet/>
      <dgm:spPr/>
      <dgm:t>
        <a:bodyPr/>
        <a:lstStyle/>
        <a:p>
          <a:endParaRPr lang="sv-SE"/>
        </a:p>
      </dgm:t>
    </dgm:pt>
    <dgm:pt modelId="{FBE59854-9DB4-422F-A61C-F43A45FB45E3}" type="sibTrans" cxnId="{52DE14BB-C698-40E5-AD9C-7D5A34D55D21}">
      <dgm:prSet/>
      <dgm:spPr/>
      <dgm:t>
        <a:bodyPr/>
        <a:lstStyle/>
        <a:p>
          <a:endParaRPr lang="sv-SE"/>
        </a:p>
      </dgm:t>
    </dgm:pt>
    <dgm:pt modelId="{FA991F7E-EC75-4A69-8161-EC9737AEDEFC}">
      <dgm:prSet custT="1"/>
      <dgm:spPr>
        <a:solidFill>
          <a:schemeClr val="accent4">
            <a:lumMod val="20000"/>
            <a:lumOff val="80000"/>
          </a:schemeClr>
        </a:solidFill>
        <a:ln>
          <a:solidFill>
            <a:schemeClr val="accent4">
              <a:lumMod val="20000"/>
              <a:lumOff val="80000"/>
              <a:alpha val="90000"/>
            </a:schemeClr>
          </a:solidFill>
        </a:ln>
      </dgm:spPr>
      <dgm:t>
        <a:bodyPr/>
        <a:lstStyle/>
        <a:p>
          <a:r>
            <a:rPr lang="sv-SE" sz="800" dirty="0"/>
            <a:t>Skapa binär pärla</a:t>
          </a:r>
        </a:p>
      </dgm:t>
    </dgm:pt>
    <dgm:pt modelId="{379B1BF8-356E-4890-9470-E9113E5F4EB0}" type="parTrans" cxnId="{954D5523-98C5-4F6B-9D98-39A143F450AC}">
      <dgm:prSet/>
      <dgm:spPr/>
      <dgm:t>
        <a:bodyPr/>
        <a:lstStyle/>
        <a:p>
          <a:endParaRPr lang="sv-SE"/>
        </a:p>
      </dgm:t>
    </dgm:pt>
    <dgm:pt modelId="{E41B3CFD-9D9D-4609-B9ED-1F6631ABAA67}" type="sibTrans" cxnId="{954D5523-98C5-4F6B-9D98-39A143F450AC}">
      <dgm:prSet/>
      <dgm:spPr/>
      <dgm:t>
        <a:bodyPr/>
        <a:lstStyle/>
        <a:p>
          <a:endParaRPr lang="sv-SE"/>
        </a:p>
      </dgm:t>
    </dgm:pt>
    <dgm:pt modelId="{762080B7-A233-49D1-9498-9880C034C45C}">
      <dgm:prSet custT="1"/>
      <dgm:spPr>
        <a:solidFill>
          <a:schemeClr val="accent4">
            <a:lumMod val="20000"/>
            <a:lumOff val="80000"/>
          </a:schemeClr>
        </a:solidFill>
        <a:ln>
          <a:solidFill>
            <a:schemeClr val="accent4">
              <a:lumMod val="20000"/>
              <a:lumOff val="80000"/>
              <a:alpha val="90000"/>
            </a:schemeClr>
          </a:solidFill>
        </a:ln>
      </dgm:spPr>
      <dgm:t>
        <a:bodyPr/>
        <a:lstStyle/>
        <a:p>
          <a:r>
            <a:rPr lang="sv-SE" sz="800" dirty="0"/>
            <a:t>Skapa reproduktion</a:t>
          </a:r>
        </a:p>
      </dgm:t>
    </dgm:pt>
    <dgm:pt modelId="{44C17CED-2A10-4E2C-815D-E713E717FFF0}" type="parTrans" cxnId="{0FF880FB-371C-4337-BD32-34CE07DBBB84}">
      <dgm:prSet/>
      <dgm:spPr/>
      <dgm:t>
        <a:bodyPr/>
        <a:lstStyle/>
        <a:p>
          <a:endParaRPr lang="sv-SE"/>
        </a:p>
      </dgm:t>
    </dgm:pt>
    <dgm:pt modelId="{9309293A-CD67-46BB-A5E3-BBD7EC103D6D}" type="sibTrans" cxnId="{0FF880FB-371C-4337-BD32-34CE07DBBB84}">
      <dgm:prSet/>
      <dgm:spPr/>
      <dgm:t>
        <a:bodyPr/>
        <a:lstStyle/>
        <a:p>
          <a:endParaRPr lang="sv-SE"/>
        </a:p>
      </dgm:t>
    </dgm:pt>
    <dgm:pt modelId="{31D92092-CF71-4F38-9741-9CBB135CDBE3}">
      <dgm:prSet custT="1"/>
      <dgm:spPr>
        <a:solidFill>
          <a:schemeClr val="accent4">
            <a:lumMod val="20000"/>
            <a:lumOff val="80000"/>
          </a:schemeClr>
        </a:solidFill>
        <a:ln>
          <a:solidFill>
            <a:schemeClr val="accent4">
              <a:lumMod val="20000"/>
              <a:lumOff val="80000"/>
              <a:alpha val="90000"/>
            </a:schemeClr>
          </a:solidFill>
        </a:ln>
      </dgm:spPr>
      <dgm:t>
        <a:bodyPr/>
        <a:lstStyle/>
        <a:p>
          <a:r>
            <a:rPr lang="sv-SE" sz="800" dirty="0"/>
            <a:t>Beräkna kvalitetsmått</a:t>
          </a:r>
        </a:p>
      </dgm:t>
    </dgm:pt>
    <dgm:pt modelId="{54B94200-C212-446B-BCAA-047331742C92}" type="parTrans" cxnId="{C6639FEC-0ACA-42A3-98ED-2BAD3D41720A}">
      <dgm:prSet/>
      <dgm:spPr/>
      <dgm:t>
        <a:bodyPr/>
        <a:lstStyle/>
        <a:p>
          <a:endParaRPr lang="sv-SE"/>
        </a:p>
      </dgm:t>
    </dgm:pt>
    <dgm:pt modelId="{BB2C8616-6790-43CE-8F9A-C655F95E7136}" type="sibTrans" cxnId="{C6639FEC-0ACA-42A3-98ED-2BAD3D41720A}">
      <dgm:prSet/>
      <dgm:spPr/>
      <dgm:t>
        <a:bodyPr/>
        <a:lstStyle/>
        <a:p>
          <a:endParaRPr lang="sv-SE"/>
        </a:p>
      </dgm:t>
    </dgm:pt>
    <dgm:pt modelId="{42CAF5B6-7D49-4844-83FA-37F1879BF594}" type="pres">
      <dgm:prSet presAssocID="{D4C820C8-661D-4B9B-B6A9-91261F7580AE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185C748B-6993-4A17-9E26-64A1D5AD88BE}" type="pres">
      <dgm:prSet presAssocID="{04D68745-BFB5-4078-B095-BEE8435465E6}" presName="horFlow" presStyleCnt="0"/>
      <dgm:spPr/>
    </dgm:pt>
    <dgm:pt modelId="{C9A50CA3-114B-4D29-A262-0B7EA496BB87}" type="pres">
      <dgm:prSet presAssocID="{04D68745-BFB5-4078-B095-BEE8435465E6}" presName="bigChev" presStyleLbl="node1" presStyleIdx="0" presStyleCnt="1"/>
      <dgm:spPr/>
    </dgm:pt>
    <dgm:pt modelId="{16853A85-5C9A-4784-A4A6-6B468AA889C8}" type="pres">
      <dgm:prSet presAssocID="{3ACBD57B-9849-45E6-9FD7-C855BB1C290C}" presName="parTrans" presStyleCnt="0"/>
      <dgm:spPr/>
    </dgm:pt>
    <dgm:pt modelId="{6B99FF71-5378-4367-812C-856541421F53}" type="pres">
      <dgm:prSet presAssocID="{FA8F9BC8-780A-438B-A8BF-40933960821F}" presName="node" presStyleLbl="alignAccFollowNode1" presStyleIdx="0" presStyleCnt="5">
        <dgm:presLayoutVars>
          <dgm:bulletEnabled val="1"/>
        </dgm:presLayoutVars>
      </dgm:prSet>
      <dgm:spPr/>
    </dgm:pt>
    <dgm:pt modelId="{681A2AC4-C83B-411F-AF2E-DEA5FDE3ED8E}" type="pres">
      <dgm:prSet presAssocID="{DFFDEA15-9E8B-4188-A1A5-260F2E5EA731}" presName="sibTrans" presStyleCnt="0"/>
      <dgm:spPr/>
    </dgm:pt>
    <dgm:pt modelId="{0DCFF906-CA9B-4CB8-8E44-691BF681EE49}" type="pres">
      <dgm:prSet presAssocID="{84352945-7C71-4CEA-B6AD-7807CCC82D3A}" presName="node" presStyleLbl="alignAccFollowNode1" presStyleIdx="1" presStyleCnt="5">
        <dgm:presLayoutVars>
          <dgm:bulletEnabled val="1"/>
        </dgm:presLayoutVars>
      </dgm:prSet>
      <dgm:spPr/>
    </dgm:pt>
    <dgm:pt modelId="{57DFB64B-6957-4A48-ACF1-99F83CF0CFD1}" type="pres">
      <dgm:prSet presAssocID="{FBE59854-9DB4-422F-A61C-F43A45FB45E3}" presName="sibTrans" presStyleCnt="0"/>
      <dgm:spPr/>
    </dgm:pt>
    <dgm:pt modelId="{7373C6AC-7A84-4074-B074-F701200E0318}" type="pres">
      <dgm:prSet presAssocID="{FA991F7E-EC75-4A69-8161-EC9737AEDEFC}" presName="node" presStyleLbl="alignAccFollowNode1" presStyleIdx="2" presStyleCnt="5">
        <dgm:presLayoutVars>
          <dgm:bulletEnabled val="1"/>
        </dgm:presLayoutVars>
      </dgm:prSet>
      <dgm:spPr/>
    </dgm:pt>
    <dgm:pt modelId="{2325B3A8-24A3-431D-A9E5-BD85110FCE87}" type="pres">
      <dgm:prSet presAssocID="{E41B3CFD-9D9D-4609-B9ED-1F6631ABAA67}" presName="sibTrans" presStyleCnt="0"/>
      <dgm:spPr/>
    </dgm:pt>
    <dgm:pt modelId="{4D892D75-6E02-4EF5-879A-B613227B5F1E}" type="pres">
      <dgm:prSet presAssocID="{762080B7-A233-49D1-9498-9880C034C45C}" presName="node" presStyleLbl="alignAccFollowNode1" presStyleIdx="3" presStyleCnt="5">
        <dgm:presLayoutVars>
          <dgm:bulletEnabled val="1"/>
        </dgm:presLayoutVars>
      </dgm:prSet>
      <dgm:spPr/>
    </dgm:pt>
    <dgm:pt modelId="{554631A9-A2F4-451E-8E64-DEF3C392AE02}" type="pres">
      <dgm:prSet presAssocID="{9309293A-CD67-46BB-A5E3-BBD7EC103D6D}" presName="sibTrans" presStyleCnt="0"/>
      <dgm:spPr/>
    </dgm:pt>
    <dgm:pt modelId="{FA482959-D999-456A-A95C-4D71B33EA422}" type="pres">
      <dgm:prSet presAssocID="{31D92092-CF71-4F38-9741-9CBB135CDBE3}" presName="node" presStyleLbl="alignAccFollowNode1" presStyleIdx="4" presStyleCnt="5">
        <dgm:presLayoutVars>
          <dgm:bulletEnabled val="1"/>
        </dgm:presLayoutVars>
      </dgm:prSet>
      <dgm:spPr/>
    </dgm:pt>
  </dgm:ptLst>
  <dgm:cxnLst>
    <dgm:cxn modelId="{08129504-15BC-478E-9AAE-CF1E8967296E}" type="presOf" srcId="{762080B7-A233-49D1-9498-9880C034C45C}" destId="{4D892D75-6E02-4EF5-879A-B613227B5F1E}" srcOrd="0" destOrd="0" presId="urn:microsoft.com/office/officeart/2005/8/layout/lProcess3"/>
    <dgm:cxn modelId="{954D5523-98C5-4F6B-9D98-39A143F450AC}" srcId="{04D68745-BFB5-4078-B095-BEE8435465E6}" destId="{FA991F7E-EC75-4A69-8161-EC9737AEDEFC}" srcOrd="2" destOrd="0" parTransId="{379B1BF8-356E-4890-9470-E9113E5F4EB0}" sibTransId="{E41B3CFD-9D9D-4609-B9ED-1F6631ABAA67}"/>
    <dgm:cxn modelId="{58DEAE33-3782-4ED7-8CA8-D5D210D68AB4}" type="presOf" srcId="{84352945-7C71-4CEA-B6AD-7807CCC82D3A}" destId="{0DCFF906-CA9B-4CB8-8E44-691BF681EE49}" srcOrd="0" destOrd="0" presId="urn:microsoft.com/office/officeart/2005/8/layout/lProcess3"/>
    <dgm:cxn modelId="{4A22B043-04F2-40BB-84E0-48C079FD0D42}" type="presOf" srcId="{D4C820C8-661D-4B9B-B6A9-91261F7580AE}" destId="{42CAF5B6-7D49-4844-83FA-37F1879BF594}" srcOrd="0" destOrd="0" presId="urn:microsoft.com/office/officeart/2005/8/layout/lProcess3"/>
    <dgm:cxn modelId="{E84C8F54-775F-4EB9-B54F-6F09844B05C0}" type="presOf" srcId="{FA8F9BC8-780A-438B-A8BF-40933960821F}" destId="{6B99FF71-5378-4367-812C-856541421F53}" srcOrd="0" destOrd="0" presId="urn:microsoft.com/office/officeart/2005/8/layout/lProcess3"/>
    <dgm:cxn modelId="{B61B447F-F498-47AA-9329-AC9A63BF2224}" type="presOf" srcId="{FA991F7E-EC75-4A69-8161-EC9737AEDEFC}" destId="{7373C6AC-7A84-4074-B074-F701200E0318}" srcOrd="0" destOrd="0" presId="urn:microsoft.com/office/officeart/2005/8/layout/lProcess3"/>
    <dgm:cxn modelId="{863F178F-6CD1-4BCA-9CCA-60DE6F61FBCC}" type="presOf" srcId="{04D68745-BFB5-4078-B095-BEE8435465E6}" destId="{C9A50CA3-114B-4D29-A262-0B7EA496BB87}" srcOrd="0" destOrd="0" presId="urn:microsoft.com/office/officeart/2005/8/layout/lProcess3"/>
    <dgm:cxn modelId="{283DA0B7-D628-497B-8DEB-16427B9360D9}" srcId="{D4C820C8-661D-4B9B-B6A9-91261F7580AE}" destId="{04D68745-BFB5-4078-B095-BEE8435465E6}" srcOrd="0" destOrd="0" parTransId="{A8DA896C-3E55-415C-ADCB-5FCF9ACB6283}" sibTransId="{FC18127D-6751-412B-9EEB-DC0EE4527CFD}"/>
    <dgm:cxn modelId="{52DE14BB-C698-40E5-AD9C-7D5A34D55D21}" srcId="{04D68745-BFB5-4078-B095-BEE8435465E6}" destId="{84352945-7C71-4CEA-B6AD-7807CCC82D3A}" srcOrd="1" destOrd="0" parTransId="{FC9AD96B-B3F9-4A3B-9356-31D41DE3D5FF}" sibTransId="{FBE59854-9DB4-422F-A61C-F43A45FB45E3}"/>
    <dgm:cxn modelId="{AF3AA2D4-F46A-4BC0-A2F2-C016D8743C12}" srcId="{04D68745-BFB5-4078-B095-BEE8435465E6}" destId="{FA8F9BC8-780A-438B-A8BF-40933960821F}" srcOrd="0" destOrd="0" parTransId="{3ACBD57B-9849-45E6-9FD7-C855BB1C290C}" sibTransId="{DFFDEA15-9E8B-4188-A1A5-260F2E5EA731}"/>
    <dgm:cxn modelId="{C6639FEC-0ACA-42A3-98ED-2BAD3D41720A}" srcId="{04D68745-BFB5-4078-B095-BEE8435465E6}" destId="{31D92092-CF71-4F38-9741-9CBB135CDBE3}" srcOrd="4" destOrd="0" parTransId="{54B94200-C212-446B-BCAA-047331742C92}" sibTransId="{BB2C8616-6790-43CE-8F9A-C655F95E7136}"/>
    <dgm:cxn modelId="{E83DABF2-9DE9-4F05-907F-441B6AE0E238}" type="presOf" srcId="{31D92092-CF71-4F38-9741-9CBB135CDBE3}" destId="{FA482959-D999-456A-A95C-4D71B33EA422}" srcOrd="0" destOrd="0" presId="urn:microsoft.com/office/officeart/2005/8/layout/lProcess3"/>
    <dgm:cxn modelId="{0FF880FB-371C-4337-BD32-34CE07DBBB84}" srcId="{04D68745-BFB5-4078-B095-BEE8435465E6}" destId="{762080B7-A233-49D1-9498-9880C034C45C}" srcOrd="3" destOrd="0" parTransId="{44C17CED-2A10-4E2C-815D-E713E717FFF0}" sibTransId="{9309293A-CD67-46BB-A5E3-BBD7EC103D6D}"/>
    <dgm:cxn modelId="{3B4EA272-DBAD-4C97-98A4-A0E9DA889A55}" type="presParOf" srcId="{42CAF5B6-7D49-4844-83FA-37F1879BF594}" destId="{185C748B-6993-4A17-9E26-64A1D5AD88BE}" srcOrd="0" destOrd="0" presId="urn:microsoft.com/office/officeart/2005/8/layout/lProcess3"/>
    <dgm:cxn modelId="{D4664942-8687-48DE-A0B0-D522DD43A887}" type="presParOf" srcId="{185C748B-6993-4A17-9E26-64A1D5AD88BE}" destId="{C9A50CA3-114B-4D29-A262-0B7EA496BB87}" srcOrd="0" destOrd="0" presId="urn:microsoft.com/office/officeart/2005/8/layout/lProcess3"/>
    <dgm:cxn modelId="{FFBDB0D8-BEA3-468A-BBA7-E855B4894884}" type="presParOf" srcId="{185C748B-6993-4A17-9E26-64A1D5AD88BE}" destId="{16853A85-5C9A-4784-A4A6-6B468AA889C8}" srcOrd="1" destOrd="0" presId="urn:microsoft.com/office/officeart/2005/8/layout/lProcess3"/>
    <dgm:cxn modelId="{A0217CD8-1BFF-4104-80D5-26E8B183DDAC}" type="presParOf" srcId="{185C748B-6993-4A17-9E26-64A1D5AD88BE}" destId="{6B99FF71-5378-4367-812C-856541421F53}" srcOrd="2" destOrd="0" presId="urn:microsoft.com/office/officeart/2005/8/layout/lProcess3"/>
    <dgm:cxn modelId="{E068D4A7-B684-48FA-BE9E-E30B51CB99BB}" type="presParOf" srcId="{185C748B-6993-4A17-9E26-64A1D5AD88BE}" destId="{681A2AC4-C83B-411F-AF2E-DEA5FDE3ED8E}" srcOrd="3" destOrd="0" presId="urn:microsoft.com/office/officeart/2005/8/layout/lProcess3"/>
    <dgm:cxn modelId="{34E87467-ADC5-4CCE-90AF-8643A77DAF8C}" type="presParOf" srcId="{185C748B-6993-4A17-9E26-64A1D5AD88BE}" destId="{0DCFF906-CA9B-4CB8-8E44-691BF681EE49}" srcOrd="4" destOrd="0" presId="urn:microsoft.com/office/officeart/2005/8/layout/lProcess3"/>
    <dgm:cxn modelId="{7460D921-D920-402A-B42B-911B63985E9D}" type="presParOf" srcId="{185C748B-6993-4A17-9E26-64A1D5AD88BE}" destId="{57DFB64B-6957-4A48-ACF1-99F83CF0CFD1}" srcOrd="5" destOrd="0" presId="urn:microsoft.com/office/officeart/2005/8/layout/lProcess3"/>
    <dgm:cxn modelId="{5D2A621A-9A1F-4319-BD47-DA10529A6A1B}" type="presParOf" srcId="{185C748B-6993-4A17-9E26-64A1D5AD88BE}" destId="{7373C6AC-7A84-4074-B074-F701200E0318}" srcOrd="6" destOrd="0" presId="urn:microsoft.com/office/officeart/2005/8/layout/lProcess3"/>
    <dgm:cxn modelId="{04470742-3A81-442C-9F7E-6D55A82CC278}" type="presParOf" srcId="{185C748B-6993-4A17-9E26-64A1D5AD88BE}" destId="{2325B3A8-24A3-431D-A9E5-BD85110FCE87}" srcOrd="7" destOrd="0" presId="urn:microsoft.com/office/officeart/2005/8/layout/lProcess3"/>
    <dgm:cxn modelId="{B1774AD0-8C5B-42DA-88D4-CCD8C0DA2CF9}" type="presParOf" srcId="{185C748B-6993-4A17-9E26-64A1D5AD88BE}" destId="{4D892D75-6E02-4EF5-879A-B613227B5F1E}" srcOrd="8" destOrd="0" presId="urn:microsoft.com/office/officeart/2005/8/layout/lProcess3"/>
    <dgm:cxn modelId="{B12B3710-CB21-4B96-B0EB-7029183985C8}" type="presParOf" srcId="{185C748B-6993-4A17-9E26-64A1D5AD88BE}" destId="{554631A9-A2F4-451E-8E64-DEF3C392AE02}" srcOrd="9" destOrd="0" presId="urn:microsoft.com/office/officeart/2005/8/layout/lProcess3"/>
    <dgm:cxn modelId="{8A33B244-AA52-4B80-A22B-006DA46628A7}" type="presParOf" srcId="{185C748B-6993-4A17-9E26-64A1D5AD88BE}" destId="{FA482959-D999-456A-A95C-4D71B33EA422}" srcOrd="1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4C820C8-661D-4B9B-B6A9-91261F7580AE}" type="doc">
      <dgm:prSet loTypeId="urn:microsoft.com/office/officeart/2005/8/layout/l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sv-SE"/>
        </a:p>
      </dgm:t>
    </dgm:pt>
    <dgm:pt modelId="{04D68745-BFB5-4078-B095-BEE8435465E6}">
      <dgm:prSet/>
      <dgm:spPr>
        <a:solidFill>
          <a:srgbClr val="FDBE00"/>
        </a:solidFill>
      </dgm:spPr>
      <dgm:t>
        <a:bodyPr/>
        <a:lstStyle/>
        <a:p>
          <a:r>
            <a:rPr lang="sv-SE" b="0" dirty="0">
              <a:solidFill>
                <a:schemeClr val="tx1"/>
              </a:solidFill>
            </a:rPr>
            <a:t>Metod</a:t>
          </a:r>
        </a:p>
      </dgm:t>
    </dgm:pt>
    <dgm:pt modelId="{A8DA896C-3E55-415C-ADCB-5FCF9ACB6283}" type="parTrans" cxnId="{283DA0B7-D628-497B-8DEB-16427B9360D9}">
      <dgm:prSet/>
      <dgm:spPr/>
      <dgm:t>
        <a:bodyPr/>
        <a:lstStyle/>
        <a:p>
          <a:endParaRPr lang="sv-SE"/>
        </a:p>
      </dgm:t>
    </dgm:pt>
    <dgm:pt modelId="{FC18127D-6751-412B-9EEB-DC0EE4527CFD}" type="sibTrans" cxnId="{283DA0B7-D628-497B-8DEB-16427B9360D9}">
      <dgm:prSet/>
      <dgm:spPr/>
      <dgm:t>
        <a:bodyPr/>
        <a:lstStyle/>
        <a:p>
          <a:endParaRPr lang="sv-SE"/>
        </a:p>
      </dgm:t>
    </dgm:pt>
    <dgm:pt modelId="{FA8F9BC8-780A-438B-A8BF-40933960821F}">
      <dgm:prSet/>
      <dgm:spPr>
        <a:solidFill>
          <a:schemeClr val="accent4">
            <a:lumMod val="20000"/>
            <a:lumOff val="80000"/>
          </a:schemeClr>
        </a:solidFill>
        <a:ln>
          <a:solidFill>
            <a:schemeClr val="accent4">
              <a:lumMod val="20000"/>
              <a:lumOff val="80000"/>
              <a:alpha val="90000"/>
            </a:schemeClr>
          </a:solidFill>
        </a:ln>
      </dgm:spPr>
      <dgm:t>
        <a:bodyPr/>
        <a:lstStyle/>
        <a:p>
          <a:r>
            <a:rPr lang="sv-SE" dirty="0"/>
            <a:t>Skapa färgpalett</a:t>
          </a:r>
        </a:p>
      </dgm:t>
    </dgm:pt>
    <dgm:pt modelId="{3ACBD57B-9849-45E6-9FD7-C855BB1C290C}" type="parTrans" cxnId="{AF3AA2D4-F46A-4BC0-A2F2-C016D8743C12}">
      <dgm:prSet/>
      <dgm:spPr/>
      <dgm:t>
        <a:bodyPr/>
        <a:lstStyle/>
        <a:p>
          <a:endParaRPr lang="sv-SE"/>
        </a:p>
      </dgm:t>
    </dgm:pt>
    <dgm:pt modelId="{DFFDEA15-9E8B-4188-A1A5-260F2E5EA731}" type="sibTrans" cxnId="{AF3AA2D4-F46A-4BC0-A2F2-C016D8743C12}">
      <dgm:prSet/>
      <dgm:spPr/>
      <dgm:t>
        <a:bodyPr/>
        <a:lstStyle/>
        <a:p>
          <a:endParaRPr lang="sv-SE"/>
        </a:p>
      </dgm:t>
    </dgm:pt>
    <dgm:pt modelId="{84352945-7C71-4CEA-B6AD-7807CCC82D3A}">
      <dgm:prSet/>
      <dgm:spPr>
        <a:solidFill>
          <a:srgbClr val="FDBE00"/>
        </a:solidFill>
        <a:ln>
          <a:solidFill>
            <a:schemeClr val="accent4">
              <a:lumMod val="20000"/>
              <a:lumOff val="80000"/>
              <a:alpha val="90000"/>
            </a:schemeClr>
          </a:solidFill>
        </a:ln>
      </dgm:spPr>
      <dgm:t>
        <a:bodyPr/>
        <a:lstStyle/>
        <a:p>
          <a:r>
            <a:rPr lang="sv-SE" dirty="0"/>
            <a:t>Matcha färgerna</a:t>
          </a:r>
        </a:p>
      </dgm:t>
    </dgm:pt>
    <dgm:pt modelId="{FC9AD96B-B3F9-4A3B-9356-31D41DE3D5FF}" type="parTrans" cxnId="{52DE14BB-C698-40E5-AD9C-7D5A34D55D21}">
      <dgm:prSet/>
      <dgm:spPr/>
      <dgm:t>
        <a:bodyPr/>
        <a:lstStyle/>
        <a:p>
          <a:endParaRPr lang="sv-SE"/>
        </a:p>
      </dgm:t>
    </dgm:pt>
    <dgm:pt modelId="{FBE59854-9DB4-422F-A61C-F43A45FB45E3}" type="sibTrans" cxnId="{52DE14BB-C698-40E5-AD9C-7D5A34D55D21}">
      <dgm:prSet/>
      <dgm:spPr/>
      <dgm:t>
        <a:bodyPr/>
        <a:lstStyle/>
        <a:p>
          <a:endParaRPr lang="sv-SE"/>
        </a:p>
      </dgm:t>
    </dgm:pt>
    <dgm:pt modelId="{FA991F7E-EC75-4A69-8161-EC9737AEDEFC}">
      <dgm:prSet/>
      <dgm:spPr>
        <a:solidFill>
          <a:schemeClr val="accent4">
            <a:lumMod val="20000"/>
            <a:lumOff val="80000"/>
          </a:schemeClr>
        </a:solidFill>
        <a:ln>
          <a:solidFill>
            <a:schemeClr val="accent4">
              <a:lumMod val="20000"/>
              <a:lumOff val="80000"/>
              <a:alpha val="90000"/>
            </a:schemeClr>
          </a:solidFill>
        </a:ln>
      </dgm:spPr>
      <dgm:t>
        <a:bodyPr/>
        <a:lstStyle/>
        <a:p>
          <a:r>
            <a:rPr lang="sv-SE" dirty="0"/>
            <a:t>Skapa binär pärla</a:t>
          </a:r>
        </a:p>
      </dgm:t>
    </dgm:pt>
    <dgm:pt modelId="{379B1BF8-356E-4890-9470-E9113E5F4EB0}" type="parTrans" cxnId="{954D5523-98C5-4F6B-9D98-39A143F450AC}">
      <dgm:prSet/>
      <dgm:spPr/>
      <dgm:t>
        <a:bodyPr/>
        <a:lstStyle/>
        <a:p>
          <a:endParaRPr lang="sv-SE"/>
        </a:p>
      </dgm:t>
    </dgm:pt>
    <dgm:pt modelId="{E41B3CFD-9D9D-4609-B9ED-1F6631ABAA67}" type="sibTrans" cxnId="{954D5523-98C5-4F6B-9D98-39A143F450AC}">
      <dgm:prSet/>
      <dgm:spPr/>
      <dgm:t>
        <a:bodyPr/>
        <a:lstStyle/>
        <a:p>
          <a:endParaRPr lang="sv-SE"/>
        </a:p>
      </dgm:t>
    </dgm:pt>
    <dgm:pt modelId="{762080B7-A233-49D1-9498-9880C034C45C}">
      <dgm:prSet/>
      <dgm:spPr>
        <a:solidFill>
          <a:schemeClr val="accent4">
            <a:lumMod val="20000"/>
            <a:lumOff val="80000"/>
          </a:schemeClr>
        </a:solidFill>
        <a:ln>
          <a:solidFill>
            <a:schemeClr val="accent4">
              <a:lumMod val="20000"/>
              <a:lumOff val="80000"/>
              <a:alpha val="90000"/>
            </a:schemeClr>
          </a:solidFill>
        </a:ln>
      </dgm:spPr>
      <dgm:t>
        <a:bodyPr/>
        <a:lstStyle/>
        <a:p>
          <a:r>
            <a:rPr lang="sv-SE" dirty="0"/>
            <a:t>Skapa reproduktion</a:t>
          </a:r>
        </a:p>
      </dgm:t>
    </dgm:pt>
    <dgm:pt modelId="{44C17CED-2A10-4E2C-815D-E713E717FFF0}" type="parTrans" cxnId="{0FF880FB-371C-4337-BD32-34CE07DBBB84}">
      <dgm:prSet/>
      <dgm:spPr/>
      <dgm:t>
        <a:bodyPr/>
        <a:lstStyle/>
        <a:p>
          <a:endParaRPr lang="sv-SE"/>
        </a:p>
      </dgm:t>
    </dgm:pt>
    <dgm:pt modelId="{9309293A-CD67-46BB-A5E3-BBD7EC103D6D}" type="sibTrans" cxnId="{0FF880FB-371C-4337-BD32-34CE07DBBB84}">
      <dgm:prSet/>
      <dgm:spPr/>
      <dgm:t>
        <a:bodyPr/>
        <a:lstStyle/>
        <a:p>
          <a:endParaRPr lang="sv-SE"/>
        </a:p>
      </dgm:t>
    </dgm:pt>
    <dgm:pt modelId="{31D92092-CF71-4F38-9741-9CBB135CDBE3}">
      <dgm:prSet/>
      <dgm:spPr>
        <a:solidFill>
          <a:schemeClr val="accent4">
            <a:lumMod val="20000"/>
            <a:lumOff val="80000"/>
          </a:schemeClr>
        </a:solidFill>
        <a:ln>
          <a:solidFill>
            <a:schemeClr val="accent4">
              <a:lumMod val="20000"/>
              <a:lumOff val="80000"/>
              <a:alpha val="90000"/>
            </a:schemeClr>
          </a:solidFill>
        </a:ln>
      </dgm:spPr>
      <dgm:t>
        <a:bodyPr/>
        <a:lstStyle/>
        <a:p>
          <a:r>
            <a:rPr lang="sv-SE" dirty="0"/>
            <a:t>Beräkna kvalitetsmått</a:t>
          </a:r>
        </a:p>
      </dgm:t>
    </dgm:pt>
    <dgm:pt modelId="{54B94200-C212-446B-BCAA-047331742C92}" type="parTrans" cxnId="{C6639FEC-0ACA-42A3-98ED-2BAD3D41720A}">
      <dgm:prSet/>
      <dgm:spPr/>
      <dgm:t>
        <a:bodyPr/>
        <a:lstStyle/>
        <a:p>
          <a:endParaRPr lang="sv-SE"/>
        </a:p>
      </dgm:t>
    </dgm:pt>
    <dgm:pt modelId="{BB2C8616-6790-43CE-8F9A-C655F95E7136}" type="sibTrans" cxnId="{C6639FEC-0ACA-42A3-98ED-2BAD3D41720A}">
      <dgm:prSet/>
      <dgm:spPr/>
      <dgm:t>
        <a:bodyPr/>
        <a:lstStyle/>
        <a:p>
          <a:endParaRPr lang="sv-SE"/>
        </a:p>
      </dgm:t>
    </dgm:pt>
    <dgm:pt modelId="{42CAF5B6-7D49-4844-83FA-37F1879BF594}" type="pres">
      <dgm:prSet presAssocID="{D4C820C8-661D-4B9B-B6A9-91261F7580AE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185C748B-6993-4A17-9E26-64A1D5AD88BE}" type="pres">
      <dgm:prSet presAssocID="{04D68745-BFB5-4078-B095-BEE8435465E6}" presName="horFlow" presStyleCnt="0"/>
      <dgm:spPr/>
    </dgm:pt>
    <dgm:pt modelId="{C9A50CA3-114B-4D29-A262-0B7EA496BB87}" type="pres">
      <dgm:prSet presAssocID="{04D68745-BFB5-4078-B095-BEE8435465E6}" presName="bigChev" presStyleLbl="node1" presStyleIdx="0" presStyleCnt="1"/>
      <dgm:spPr/>
    </dgm:pt>
    <dgm:pt modelId="{16853A85-5C9A-4784-A4A6-6B468AA889C8}" type="pres">
      <dgm:prSet presAssocID="{3ACBD57B-9849-45E6-9FD7-C855BB1C290C}" presName="parTrans" presStyleCnt="0"/>
      <dgm:spPr/>
    </dgm:pt>
    <dgm:pt modelId="{6B99FF71-5378-4367-812C-856541421F53}" type="pres">
      <dgm:prSet presAssocID="{FA8F9BC8-780A-438B-A8BF-40933960821F}" presName="node" presStyleLbl="alignAccFollowNode1" presStyleIdx="0" presStyleCnt="5">
        <dgm:presLayoutVars>
          <dgm:bulletEnabled val="1"/>
        </dgm:presLayoutVars>
      </dgm:prSet>
      <dgm:spPr/>
    </dgm:pt>
    <dgm:pt modelId="{681A2AC4-C83B-411F-AF2E-DEA5FDE3ED8E}" type="pres">
      <dgm:prSet presAssocID="{DFFDEA15-9E8B-4188-A1A5-260F2E5EA731}" presName="sibTrans" presStyleCnt="0"/>
      <dgm:spPr/>
    </dgm:pt>
    <dgm:pt modelId="{0DCFF906-CA9B-4CB8-8E44-691BF681EE49}" type="pres">
      <dgm:prSet presAssocID="{84352945-7C71-4CEA-B6AD-7807CCC82D3A}" presName="node" presStyleLbl="alignAccFollowNode1" presStyleIdx="1" presStyleCnt="5">
        <dgm:presLayoutVars>
          <dgm:bulletEnabled val="1"/>
        </dgm:presLayoutVars>
      </dgm:prSet>
      <dgm:spPr/>
    </dgm:pt>
    <dgm:pt modelId="{57DFB64B-6957-4A48-ACF1-99F83CF0CFD1}" type="pres">
      <dgm:prSet presAssocID="{FBE59854-9DB4-422F-A61C-F43A45FB45E3}" presName="sibTrans" presStyleCnt="0"/>
      <dgm:spPr/>
    </dgm:pt>
    <dgm:pt modelId="{7373C6AC-7A84-4074-B074-F701200E0318}" type="pres">
      <dgm:prSet presAssocID="{FA991F7E-EC75-4A69-8161-EC9737AEDEFC}" presName="node" presStyleLbl="alignAccFollowNode1" presStyleIdx="2" presStyleCnt="5">
        <dgm:presLayoutVars>
          <dgm:bulletEnabled val="1"/>
        </dgm:presLayoutVars>
      </dgm:prSet>
      <dgm:spPr/>
    </dgm:pt>
    <dgm:pt modelId="{2325B3A8-24A3-431D-A9E5-BD85110FCE87}" type="pres">
      <dgm:prSet presAssocID="{E41B3CFD-9D9D-4609-B9ED-1F6631ABAA67}" presName="sibTrans" presStyleCnt="0"/>
      <dgm:spPr/>
    </dgm:pt>
    <dgm:pt modelId="{4D892D75-6E02-4EF5-879A-B613227B5F1E}" type="pres">
      <dgm:prSet presAssocID="{762080B7-A233-49D1-9498-9880C034C45C}" presName="node" presStyleLbl="alignAccFollowNode1" presStyleIdx="3" presStyleCnt="5">
        <dgm:presLayoutVars>
          <dgm:bulletEnabled val="1"/>
        </dgm:presLayoutVars>
      </dgm:prSet>
      <dgm:spPr/>
    </dgm:pt>
    <dgm:pt modelId="{554631A9-A2F4-451E-8E64-DEF3C392AE02}" type="pres">
      <dgm:prSet presAssocID="{9309293A-CD67-46BB-A5E3-BBD7EC103D6D}" presName="sibTrans" presStyleCnt="0"/>
      <dgm:spPr/>
    </dgm:pt>
    <dgm:pt modelId="{FA482959-D999-456A-A95C-4D71B33EA422}" type="pres">
      <dgm:prSet presAssocID="{31D92092-CF71-4F38-9741-9CBB135CDBE3}" presName="node" presStyleLbl="alignAccFollowNode1" presStyleIdx="4" presStyleCnt="5">
        <dgm:presLayoutVars>
          <dgm:bulletEnabled val="1"/>
        </dgm:presLayoutVars>
      </dgm:prSet>
      <dgm:spPr/>
    </dgm:pt>
  </dgm:ptLst>
  <dgm:cxnLst>
    <dgm:cxn modelId="{08129504-15BC-478E-9AAE-CF1E8967296E}" type="presOf" srcId="{762080B7-A233-49D1-9498-9880C034C45C}" destId="{4D892D75-6E02-4EF5-879A-B613227B5F1E}" srcOrd="0" destOrd="0" presId="urn:microsoft.com/office/officeart/2005/8/layout/lProcess3"/>
    <dgm:cxn modelId="{954D5523-98C5-4F6B-9D98-39A143F450AC}" srcId="{04D68745-BFB5-4078-B095-BEE8435465E6}" destId="{FA991F7E-EC75-4A69-8161-EC9737AEDEFC}" srcOrd="2" destOrd="0" parTransId="{379B1BF8-356E-4890-9470-E9113E5F4EB0}" sibTransId="{E41B3CFD-9D9D-4609-B9ED-1F6631ABAA67}"/>
    <dgm:cxn modelId="{58DEAE33-3782-4ED7-8CA8-D5D210D68AB4}" type="presOf" srcId="{84352945-7C71-4CEA-B6AD-7807CCC82D3A}" destId="{0DCFF906-CA9B-4CB8-8E44-691BF681EE49}" srcOrd="0" destOrd="0" presId="urn:microsoft.com/office/officeart/2005/8/layout/lProcess3"/>
    <dgm:cxn modelId="{4A22B043-04F2-40BB-84E0-48C079FD0D42}" type="presOf" srcId="{D4C820C8-661D-4B9B-B6A9-91261F7580AE}" destId="{42CAF5B6-7D49-4844-83FA-37F1879BF594}" srcOrd="0" destOrd="0" presId="urn:microsoft.com/office/officeart/2005/8/layout/lProcess3"/>
    <dgm:cxn modelId="{E84C8F54-775F-4EB9-B54F-6F09844B05C0}" type="presOf" srcId="{FA8F9BC8-780A-438B-A8BF-40933960821F}" destId="{6B99FF71-5378-4367-812C-856541421F53}" srcOrd="0" destOrd="0" presId="urn:microsoft.com/office/officeart/2005/8/layout/lProcess3"/>
    <dgm:cxn modelId="{B61B447F-F498-47AA-9329-AC9A63BF2224}" type="presOf" srcId="{FA991F7E-EC75-4A69-8161-EC9737AEDEFC}" destId="{7373C6AC-7A84-4074-B074-F701200E0318}" srcOrd="0" destOrd="0" presId="urn:microsoft.com/office/officeart/2005/8/layout/lProcess3"/>
    <dgm:cxn modelId="{863F178F-6CD1-4BCA-9CCA-60DE6F61FBCC}" type="presOf" srcId="{04D68745-BFB5-4078-B095-BEE8435465E6}" destId="{C9A50CA3-114B-4D29-A262-0B7EA496BB87}" srcOrd="0" destOrd="0" presId="urn:microsoft.com/office/officeart/2005/8/layout/lProcess3"/>
    <dgm:cxn modelId="{283DA0B7-D628-497B-8DEB-16427B9360D9}" srcId="{D4C820C8-661D-4B9B-B6A9-91261F7580AE}" destId="{04D68745-BFB5-4078-B095-BEE8435465E6}" srcOrd="0" destOrd="0" parTransId="{A8DA896C-3E55-415C-ADCB-5FCF9ACB6283}" sibTransId="{FC18127D-6751-412B-9EEB-DC0EE4527CFD}"/>
    <dgm:cxn modelId="{52DE14BB-C698-40E5-AD9C-7D5A34D55D21}" srcId="{04D68745-BFB5-4078-B095-BEE8435465E6}" destId="{84352945-7C71-4CEA-B6AD-7807CCC82D3A}" srcOrd="1" destOrd="0" parTransId="{FC9AD96B-B3F9-4A3B-9356-31D41DE3D5FF}" sibTransId="{FBE59854-9DB4-422F-A61C-F43A45FB45E3}"/>
    <dgm:cxn modelId="{AF3AA2D4-F46A-4BC0-A2F2-C016D8743C12}" srcId="{04D68745-BFB5-4078-B095-BEE8435465E6}" destId="{FA8F9BC8-780A-438B-A8BF-40933960821F}" srcOrd="0" destOrd="0" parTransId="{3ACBD57B-9849-45E6-9FD7-C855BB1C290C}" sibTransId="{DFFDEA15-9E8B-4188-A1A5-260F2E5EA731}"/>
    <dgm:cxn modelId="{C6639FEC-0ACA-42A3-98ED-2BAD3D41720A}" srcId="{04D68745-BFB5-4078-B095-BEE8435465E6}" destId="{31D92092-CF71-4F38-9741-9CBB135CDBE3}" srcOrd="4" destOrd="0" parTransId="{54B94200-C212-446B-BCAA-047331742C92}" sibTransId="{BB2C8616-6790-43CE-8F9A-C655F95E7136}"/>
    <dgm:cxn modelId="{E83DABF2-9DE9-4F05-907F-441B6AE0E238}" type="presOf" srcId="{31D92092-CF71-4F38-9741-9CBB135CDBE3}" destId="{FA482959-D999-456A-A95C-4D71B33EA422}" srcOrd="0" destOrd="0" presId="urn:microsoft.com/office/officeart/2005/8/layout/lProcess3"/>
    <dgm:cxn modelId="{0FF880FB-371C-4337-BD32-34CE07DBBB84}" srcId="{04D68745-BFB5-4078-B095-BEE8435465E6}" destId="{762080B7-A233-49D1-9498-9880C034C45C}" srcOrd="3" destOrd="0" parTransId="{44C17CED-2A10-4E2C-815D-E713E717FFF0}" sibTransId="{9309293A-CD67-46BB-A5E3-BBD7EC103D6D}"/>
    <dgm:cxn modelId="{3B4EA272-DBAD-4C97-98A4-A0E9DA889A55}" type="presParOf" srcId="{42CAF5B6-7D49-4844-83FA-37F1879BF594}" destId="{185C748B-6993-4A17-9E26-64A1D5AD88BE}" srcOrd="0" destOrd="0" presId="urn:microsoft.com/office/officeart/2005/8/layout/lProcess3"/>
    <dgm:cxn modelId="{D4664942-8687-48DE-A0B0-D522DD43A887}" type="presParOf" srcId="{185C748B-6993-4A17-9E26-64A1D5AD88BE}" destId="{C9A50CA3-114B-4D29-A262-0B7EA496BB87}" srcOrd="0" destOrd="0" presId="urn:microsoft.com/office/officeart/2005/8/layout/lProcess3"/>
    <dgm:cxn modelId="{FFBDB0D8-BEA3-468A-BBA7-E855B4894884}" type="presParOf" srcId="{185C748B-6993-4A17-9E26-64A1D5AD88BE}" destId="{16853A85-5C9A-4784-A4A6-6B468AA889C8}" srcOrd="1" destOrd="0" presId="urn:microsoft.com/office/officeart/2005/8/layout/lProcess3"/>
    <dgm:cxn modelId="{A0217CD8-1BFF-4104-80D5-26E8B183DDAC}" type="presParOf" srcId="{185C748B-6993-4A17-9E26-64A1D5AD88BE}" destId="{6B99FF71-5378-4367-812C-856541421F53}" srcOrd="2" destOrd="0" presId="urn:microsoft.com/office/officeart/2005/8/layout/lProcess3"/>
    <dgm:cxn modelId="{E068D4A7-B684-48FA-BE9E-E30B51CB99BB}" type="presParOf" srcId="{185C748B-6993-4A17-9E26-64A1D5AD88BE}" destId="{681A2AC4-C83B-411F-AF2E-DEA5FDE3ED8E}" srcOrd="3" destOrd="0" presId="urn:microsoft.com/office/officeart/2005/8/layout/lProcess3"/>
    <dgm:cxn modelId="{34E87467-ADC5-4CCE-90AF-8643A77DAF8C}" type="presParOf" srcId="{185C748B-6993-4A17-9E26-64A1D5AD88BE}" destId="{0DCFF906-CA9B-4CB8-8E44-691BF681EE49}" srcOrd="4" destOrd="0" presId="urn:microsoft.com/office/officeart/2005/8/layout/lProcess3"/>
    <dgm:cxn modelId="{7460D921-D920-402A-B42B-911B63985E9D}" type="presParOf" srcId="{185C748B-6993-4A17-9E26-64A1D5AD88BE}" destId="{57DFB64B-6957-4A48-ACF1-99F83CF0CFD1}" srcOrd="5" destOrd="0" presId="urn:microsoft.com/office/officeart/2005/8/layout/lProcess3"/>
    <dgm:cxn modelId="{5D2A621A-9A1F-4319-BD47-DA10529A6A1B}" type="presParOf" srcId="{185C748B-6993-4A17-9E26-64A1D5AD88BE}" destId="{7373C6AC-7A84-4074-B074-F701200E0318}" srcOrd="6" destOrd="0" presId="urn:microsoft.com/office/officeart/2005/8/layout/lProcess3"/>
    <dgm:cxn modelId="{04470742-3A81-442C-9F7E-6D55A82CC278}" type="presParOf" srcId="{185C748B-6993-4A17-9E26-64A1D5AD88BE}" destId="{2325B3A8-24A3-431D-A9E5-BD85110FCE87}" srcOrd="7" destOrd="0" presId="urn:microsoft.com/office/officeart/2005/8/layout/lProcess3"/>
    <dgm:cxn modelId="{B1774AD0-8C5B-42DA-88D4-CCD8C0DA2CF9}" type="presParOf" srcId="{185C748B-6993-4A17-9E26-64A1D5AD88BE}" destId="{4D892D75-6E02-4EF5-879A-B613227B5F1E}" srcOrd="8" destOrd="0" presId="urn:microsoft.com/office/officeart/2005/8/layout/lProcess3"/>
    <dgm:cxn modelId="{B12B3710-CB21-4B96-B0EB-7029183985C8}" type="presParOf" srcId="{185C748B-6993-4A17-9E26-64A1D5AD88BE}" destId="{554631A9-A2F4-451E-8E64-DEF3C392AE02}" srcOrd="9" destOrd="0" presId="urn:microsoft.com/office/officeart/2005/8/layout/lProcess3"/>
    <dgm:cxn modelId="{8A33B244-AA52-4B80-A22B-006DA46628A7}" type="presParOf" srcId="{185C748B-6993-4A17-9E26-64A1D5AD88BE}" destId="{FA482959-D999-456A-A95C-4D71B33EA422}" srcOrd="1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4C820C8-661D-4B9B-B6A9-91261F7580AE}" type="doc">
      <dgm:prSet loTypeId="urn:microsoft.com/office/officeart/2005/8/layout/l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sv-SE"/>
        </a:p>
      </dgm:t>
    </dgm:pt>
    <dgm:pt modelId="{04D68745-BFB5-4078-B095-BEE8435465E6}">
      <dgm:prSet/>
      <dgm:spPr>
        <a:solidFill>
          <a:srgbClr val="FDBE00"/>
        </a:solidFill>
      </dgm:spPr>
      <dgm:t>
        <a:bodyPr/>
        <a:lstStyle/>
        <a:p>
          <a:r>
            <a:rPr lang="sv-SE" dirty="0">
              <a:solidFill>
                <a:schemeClr val="tx1"/>
              </a:solidFill>
            </a:rPr>
            <a:t>Metod</a:t>
          </a:r>
        </a:p>
      </dgm:t>
    </dgm:pt>
    <dgm:pt modelId="{A8DA896C-3E55-415C-ADCB-5FCF9ACB6283}" type="parTrans" cxnId="{283DA0B7-D628-497B-8DEB-16427B9360D9}">
      <dgm:prSet/>
      <dgm:spPr/>
      <dgm:t>
        <a:bodyPr/>
        <a:lstStyle/>
        <a:p>
          <a:endParaRPr lang="sv-SE"/>
        </a:p>
      </dgm:t>
    </dgm:pt>
    <dgm:pt modelId="{FC18127D-6751-412B-9EEB-DC0EE4527CFD}" type="sibTrans" cxnId="{283DA0B7-D628-497B-8DEB-16427B9360D9}">
      <dgm:prSet/>
      <dgm:spPr/>
      <dgm:t>
        <a:bodyPr/>
        <a:lstStyle/>
        <a:p>
          <a:endParaRPr lang="sv-SE"/>
        </a:p>
      </dgm:t>
    </dgm:pt>
    <dgm:pt modelId="{FA8F9BC8-780A-438B-A8BF-40933960821F}">
      <dgm:prSet/>
      <dgm:spPr>
        <a:solidFill>
          <a:schemeClr val="accent4">
            <a:lumMod val="20000"/>
            <a:lumOff val="80000"/>
          </a:schemeClr>
        </a:solidFill>
        <a:ln>
          <a:solidFill>
            <a:schemeClr val="accent4">
              <a:lumMod val="20000"/>
              <a:lumOff val="80000"/>
              <a:alpha val="90000"/>
            </a:schemeClr>
          </a:solidFill>
        </a:ln>
      </dgm:spPr>
      <dgm:t>
        <a:bodyPr/>
        <a:lstStyle/>
        <a:p>
          <a:r>
            <a:rPr lang="sv-SE" dirty="0"/>
            <a:t>Skapa färgpalett</a:t>
          </a:r>
        </a:p>
      </dgm:t>
    </dgm:pt>
    <dgm:pt modelId="{3ACBD57B-9849-45E6-9FD7-C855BB1C290C}" type="parTrans" cxnId="{AF3AA2D4-F46A-4BC0-A2F2-C016D8743C12}">
      <dgm:prSet/>
      <dgm:spPr/>
      <dgm:t>
        <a:bodyPr/>
        <a:lstStyle/>
        <a:p>
          <a:endParaRPr lang="sv-SE"/>
        </a:p>
      </dgm:t>
    </dgm:pt>
    <dgm:pt modelId="{DFFDEA15-9E8B-4188-A1A5-260F2E5EA731}" type="sibTrans" cxnId="{AF3AA2D4-F46A-4BC0-A2F2-C016D8743C12}">
      <dgm:prSet/>
      <dgm:spPr/>
      <dgm:t>
        <a:bodyPr/>
        <a:lstStyle/>
        <a:p>
          <a:endParaRPr lang="sv-SE"/>
        </a:p>
      </dgm:t>
    </dgm:pt>
    <dgm:pt modelId="{84352945-7C71-4CEA-B6AD-7807CCC82D3A}">
      <dgm:prSet/>
      <dgm:spPr>
        <a:solidFill>
          <a:schemeClr val="accent4">
            <a:lumMod val="20000"/>
            <a:lumOff val="80000"/>
          </a:schemeClr>
        </a:solidFill>
        <a:ln>
          <a:solidFill>
            <a:schemeClr val="accent4">
              <a:lumMod val="20000"/>
              <a:lumOff val="80000"/>
              <a:alpha val="90000"/>
            </a:schemeClr>
          </a:solidFill>
        </a:ln>
      </dgm:spPr>
      <dgm:t>
        <a:bodyPr/>
        <a:lstStyle/>
        <a:p>
          <a:r>
            <a:rPr lang="sv-SE" dirty="0"/>
            <a:t>Matcha färgerna</a:t>
          </a:r>
        </a:p>
      </dgm:t>
    </dgm:pt>
    <dgm:pt modelId="{FC9AD96B-B3F9-4A3B-9356-31D41DE3D5FF}" type="parTrans" cxnId="{52DE14BB-C698-40E5-AD9C-7D5A34D55D21}">
      <dgm:prSet/>
      <dgm:spPr/>
      <dgm:t>
        <a:bodyPr/>
        <a:lstStyle/>
        <a:p>
          <a:endParaRPr lang="sv-SE"/>
        </a:p>
      </dgm:t>
    </dgm:pt>
    <dgm:pt modelId="{FBE59854-9DB4-422F-A61C-F43A45FB45E3}" type="sibTrans" cxnId="{52DE14BB-C698-40E5-AD9C-7D5A34D55D21}">
      <dgm:prSet/>
      <dgm:spPr/>
      <dgm:t>
        <a:bodyPr/>
        <a:lstStyle/>
        <a:p>
          <a:endParaRPr lang="sv-SE"/>
        </a:p>
      </dgm:t>
    </dgm:pt>
    <dgm:pt modelId="{FA991F7E-EC75-4A69-8161-EC9737AEDEFC}">
      <dgm:prSet/>
      <dgm:spPr>
        <a:solidFill>
          <a:srgbClr val="FDBE00"/>
        </a:solidFill>
        <a:ln>
          <a:solidFill>
            <a:schemeClr val="accent4">
              <a:lumMod val="20000"/>
              <a:lumOff val="80000"/>
              <a:alpha val="90000"/>
            </a:schemeClr>
          </a:solidFill>
        </a:ln>
      </dgm:spPr>
      <dgm:t>
        <a:bodyPr/>
        <a:lstStyle/>
        <a:p>
          <a:r>
            <a:rPr lang="sv-SE" dirty="0"/>
            <a:t>Skapa binär pärla</a:t>
          </a:r>
        </a:p>
      </dgm:t>
    </dgm:pt>
    <dgm:pt modelId="{379B1BF8-356E-4890-9470-E9113E5F4EB0}" type="parTrans" cxnId="{954D5523-98C5-4F6B-9D98-39A143F450AC}">
      <dgm:prSet/>
      <dgm:spPr/>
      <dgm:t>
        <a:bodyPr/>
        <a:lstStyle/>
        <a:p>
          <a:endParaRPr lang="sv-SE"/>
        </a:p>
      </dgm:t>
    </dgm:pt>
    <dgm:pt modelId="{E41B3CFD-9D9D-4609-B9ED-1F6631ABAA67}" type="sibTrans" cxnId="{954D5523-98C5-4F6B-9D98-39A143F450AC}">
      <dgm:prSet/>
      <dgm:spPr/>
      <dgm:t>
        <a:bodyPr/>
        <a:lstStyle/>
        <a:p>
          <a:endParaRPr lang="sv-SE"/>
        </a:p>
      </dgm:t>
    </dgm:pt>
    <dgm:pt modelId="{762080B7-A233-49D1-9498-9880C034C45C}">
      <dgm:prSet/>
      <dgm:spPr>
        <a:solidFill>
          <a:schemeClr val="accent4">
            <a:lumMod val="20000"/>
            <a:lumOff val="80000"/>
          </a:schemeClr>
        </a:solidFill>
        <a:ln>
          <a:solidFill>
            <a:schemeClr val="accent4">
              <a:lumMod val="20000"/>
              <a:lumOff val="80000"/>
              <a:alpha val="90000"/>
            </a:schemeClr>
          </a:solidFill>
        </a:ln>
      </dgm:spPr>
      <dgm:t>
        <a:bodyPr/>
        <a:lstStyle/>
        <a:p>
          <a:r>
            <a:rPr lang="sv-SE" dirty="0"/>
            <a:t>Skapa reproduktion</a:t>
          </a:r>
        </a:p>
      </dgm:t>
    </dgm:pt>
    <dgm:pt modelId="{44C17CED-2A10-4E2C-815D-E713E717FFF0}" type="parTrans" cxnId="{0FF880FB-371C-4337-BD32-34CE07DBBB84}">
      <dgm:prSet/>
      <dgm:spPr/>
      <dgm:t>
        <a:bodyPr/>
        <a:lstStyle/>
        <a:p>
          <a:endParaRPr lang="sv-SE"/>
        </a:p>
      </dgm:t>
    </dgm:pt>
    <dgm:pt modelId="{9309293A-CD67-46BB-A5E3-BBD7EC103D6D}" type="sibTrans" cxnId="{0FF880FB-371C-4337-BD32-34CE07DBBB84}">
      <dgm:prSet/>
      <dgm:spPr/>
      <dgm:t>
        <a:bodyPr/>
        <a:lstStyle/>
        <a:p>
          <a:endParaRPr lang="sv-SE"/>
        </a:p>
      </dgm:t>
    </dgm:pt>
    <dgm:pt modelId="{31D92092-CF71-4F38-9741-9CBB135CDBE3}">
      <dgm:prSet/>
      <dgm:spPr>
        <a:solidFill>
          <a:schemeClr val="accent4">
            <a:lumMod val="20000"/>
            <a:lumOff val="80000"/>
          </a:schemeClr>
        </a:solidFill>
        <a:ln>
          <a:solidFill>
            <a:schemeClr val="accent4">
              <a:lumMod val="20000"/>
              <a:lumOff val="80000"/>
              <a:alpha val="90000"/>
            </a:schemeClr>
          </a:solidFill>
        </a:ln>
      </dgm:spPr>
      <dgm:t>
        <a:bodyPr/>
        <a:lstStyle/>
        <a:p>
          <a:r>
            <a:rPr lang="sv-SE" dirty="0"/>
            <a:t>Beräkna kvalitetsmått</a:t>
          </a:r>
        </a:p>
      </dgm:t>
    </dgm:pt>
    <dgm:pt modelId="{54B94200-C212-446B-BCAA-047331742C92}" type="parTrans" cxnId="{C6639FEC-0ACA-42A3-98ED-2BAD3D41720A}">
      <dgm:prSet/>
      <dgm:spPr/>
      <dgm:t>
        <a:bodyPr/>
        <a:lstStyle/>
        <a:p>
          <a:endParaRPr lang="sv-SE"/>
        </a:p>
      </dgm:t>
    </dgm:pt>
    <dgm:pt modelId="{BB2C8616-6790-43CE-8F9A-C655F95E7136}" type="sibTrans" cxnId="{C6639FEC-0ACA-42A3-98ED-2BAD3D41720A}">
      <dgm:prSet/>
      <dgm:spPr/>
      <dgm:t>
        <a:bodyPr/>
        <a:lstStyle/>
        <a:p>
          <a:endParaRPr lang="sv-SE"/>
        </a:p>
      </dgm:t>
    </dgm:pt>
    <dgm:pt modelId="{42CAF5B6-7D49-4844-83FA-37F1879BF594}" type="pres">
      <dgm:prSet presAssocID="{D4C820C8-661D-4B9B-B6A9-91261F7580AE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185C748B-6993-4A17-9E26-64A1D5AD88BE}" type="pres">
      <dgm:prSet presAssocID="{04D68745-BFB5-4078-B095-BEE8435465E6}" presName="horFlow" presStyleCnt="0"/>
      <dgm:spPr/>
    </dgm:pt>
    <dgm:pt modelId="{C9A50CA3-114B-4D29-A262-0B7EA496BB87}" type="pres">
      <dgm:prSet presAssocID="{04D68745-BFB5-4078-B095-BEE8435465E6}" presName="bigChev" presStyleLbl="node1" presStyleIdx="0" presStyleCnt="1"/>
      <dgm:spPr/>
    </dgm:pt>
    <dgm:pt modelId="{16853A85-5C9A-4784-A4A6-6B468AA889C8}" type="pres">
      <dgm:prSet presAssocID="{3ACBD57B-9849-45E6-9FD7-C855BB1C290C}" presName="parTrans" presStyleCnt="0"/>
      <dgm:spPr/>
    </dgm:pt>
    <dgm:pt modelId="{6B99FF71-5378-4367-812C-856541421F53}" type="pres">
      <dgm:prSet presAssocID="{FA8F9BC8-780A-438B-A8BF-40933960821F}" presName="node" presStyleLbl="alignAccFollowNode1" presStyleIdx="0" presStyleCnt="5">
        <dgm:presLayoutVars>
          <dgm:bulletEnabled val="1"/>
        </dgm:presLayoutVars>
      </dgm:prSet>
      <dgm:spPr/>
    </dgm:pt>
    <dgm:pt modelId="{681A2AC4-C83B-411F-AF2E-DEA5FDE3ED8E}" type="pres">
      <dgm:prSet presAssocID="{DFFDEA15-9E8B-4188-A1A5-260F2E5EA731}" presName="sibTrans" presStyleCnt="0"/>
      <dgm:spPr/>
    </dgm:pt>
    <dgm:pt modelId="{0DCFF906-CA9B-4CB8-8E44-691BF681EE49}" type="pres">
      <dgm:prSet presAssocID="{84352945-7C71-4CEA-B6AD-7807CCC82D3A}" presName="node" presStyleLbl="alignAccFollowNode1" presStyleIdx="1" presStyleCnt="5">
        <dgm:presLayoutVars>
          <dgm:bulletEnabled val="1"/>
        </dgm:presLayoutVars>
      </dgm:prSet>
      <dgm:spPr/>
    </dgm:pt>
    <dgm:pt modelId="{57DFB64B-6957-4A48-ACF1-99F83CF0CFD1}" type="pres">
      <dgm:prSet presAssocID="{FBE59854-9DB4-422F-A61C-F43A45FB45E3}" presName="sibTrans" presStyleCnt="0"/>
      <dgm:spPr/>
    </dgm:pt>
    <dgm:pt modelId="{7373C6AC-7A84-4074-B074-F701200E0318}" type="pres">
      <dgm:prSet presAssocID="{FA991F7E-EC75-4A69-8161-EC9737AEDEFC}" presName="node" presStyleLbl="alignAccFollowNode1" presStyleIdx="2" presStyleCnt="5">
        <dgm:presLayoutVars>
          <dgm:bulletEnabled val="1"/>
        </dgm:presLayoutVars>
      </dgm:prSet>
      <dgm:spPr/>
    </dgm:pt>
    <dgm:pt modelId="{2325B3A8-24A3-431D-A9E5-BD85110FCE87}" type="pres">
      <dgm:prSet presAssocID="{E41B3CFD-9D9D-4609-B9ED-1F6631ABAA67}" presName="sibTrans" presStyleCnt="0"/>
      <dgm:spPr/>
    </dgm:pt>
    <dgm:pt modelId="{4D892D75-6E02-4EF5-879A-B613227B5F1E}" type="pres">
      <dgm:prSet presAssocID="{762080B7-A233-49D1-9498-9880C034C45C}" presName="node" presStyleLbl="alignAccFollowNode1" presStyleIdx="3" presStyleCnt="5">
        <dgm:presLayoutVars>
          <dgm:bulletEnabled val="1"/>
        </dgm:presLayoutVars>
      </dgm:prSet>
      <dgm:spPr/>
    </dgm:pt>
    <dgm:pt modelId="{554631A9-A2F4-451E-8E64-DEF3C392AE02}" type="pres">
      <dgm:prSet presAssocID="{9309293A-CD67-46BB-A5E3-BBD7EC103D6D}" presName="sibTrans" presStyleCnt="0"/>
      <dgm:spPr/>
    </dgm:pt>
    <dgm:pt modelId="{FA482959-D999-456A-A95C-4D71B33EA422}" type="pres">
      <dgm:prSet presAssocID="{31D92092-CF71-4F38-9741-9CBB135CDBE3}" presName="node" presStyleLbl="alignAccFollowNode1" presStyleIdx="4" presStyleCnt="5">
        <dgm:presLayoutVars>
          <dgm:bulletEnabled val="1"/>
        </dgm:presLayoutVars>
      </dgm:prSet>
      <dgm:spPr/>
    </dgm:pt>
  </dgm:ptLst>
  <dgm:cxnLst>
    <dgm:cxn modelId="{08129504-15BC-478E-9AAE-CF1E8967296E}" type="presOf" srcId="{762080B7-A233-49D1-9498-9880C034C45C}" destId="{4D892D75-6E02-4EF5-879A-B613227B5F1E}" srcOrd="0" destOrd="0" presId="urn:microsoft.com/office/officeart/2005/8/layout/lProcess3"/>
    <dgm:cxn modelId="{954D5523-98C5-4F6B-9D98-39A143F450AC}" srcId="{04D68745-BFB5-4078-B095-BEE8435465E6}" destId="{FA991F7E-EC75-4A69-8161-EC9737AEDEFC}" srcOrd="2" destOrd="0" parTransId="{379B1BF8-356E-4890-9470-E9113E5F4EB0}" sibTransId="{E41B3CFD-9D9D-4609-B9ED-1F6631ABAA67}"/>
    <dgm:cxn modelId="{58DEAE33-3782-4ED7-8CA8-D5D210D68AB4}" type="presOf" srcId="{84352945-7C71-4CEA-B6AD-7807CCC82D3A}" destId="{0DCFF906-CA9B-4CB8-8E44-691BF681EE49}" srcOrd="0" destOrd="0" presId="urn:microsoft.com/office/officeart/2005/8/layout/lProcess3"/>
    <dgm:cxn modelId="{4A22B043-04F2-40BB-84E0-48C079FD0D42}" type="presOf" srcId="{D4C820C8-661D-4B9B-B6A9-91261F7580AE}" destId="{42CAF5B6-7D49-4844-83FA-37F1879BF594}" srcOrd="0" destOrd="0" presId="urn:microsoft.com/office/officeart/2005/8/layout/lProcess3"/>
    <dgm:cxn modelId="{E84C8F54-775F-4EB9-B54F-6F09844B05C0}" type="presOf" srcId="{FA8F9BC8-780A-438B-A8BF-40933960821F}" destId="{6B99FF71-5378-4367-812C-856541421F53}" srcOrd="0" destOrd="0" presId="urn:microsoft.com/office/officeart/2005/8/layout/lProcess3"/>
    <dgm:cxn modelId="{B61B447F-F498-47AA-9329-AC9A63BF2224}" type="presOf" srcId="{FA991F7E-EC75-4A69-8161-EC9737AEDEFC}" destId="{7373C6AC-7A84-4074-B074-F701200E0318}" srcOrd="0" destOrd="0" presId="urn:microsoft.com/office/officeart/2005/8/layout/lProcess3"/>
    <dgm:cxn modelId="{863F178F-6CD1-4BCA-9CCA-60DE6F61FBCC}" type="presOf" srcId="{04D68745-BFB5-4078-B095-BEE8435465E6}" destId="{C9A50CA3-114B-4D29-A262-0B7EA496BB87}" srcOrd="0" destOrd="0" presId="urn:microsoft.com/office/officeart/2005/8/layout/lProcess3"/>
    <dgm:cxn modelId="{283DA0B7-D628-497B-8DEB-16427B9360D9}" srcId="{D4C820C8-661D-4B9B-B6A9-91261F7580AE}" destId="{04D68745-BFB5-4078-B095-BEE8435465E6}" srcOrd="0" destOrd="0" parTransId="{A8DA896C-3E55-415C-ADCB-5FCF9ACB6283}" sibTransId="{FC18127D-6751-412B-9EEB-DC0EE4527CFD}"/>
    <dgm:cxn modelId="{52DE14BB-C698-40E5-AD9C-7D5A34D55D21}" srcId="{04D68745-BFB5-4078-B095-BEE8435465E6}" destId="{84352945-7C71-4CEA-B6AD-7807CCC82D3A}" srcOrd="1" destOrd="0" parTransId="{FC9AD96B-B3F9-4A3B-9356-31D41DE3D5FF}" sibTransId="{FBE59854-9DB4-422F-A61C-F43A45FB45E3}"/>
    <dgm:cxn modelId="{AF3AA2D4-F46A-4BC0-A2F2-C016D8743C12}" srcId="{04D68745-BFB5-4078-B095-BEE8435465E6}" destId="{FA8F9BC8-780A-438B-A8BF-40933960821F}" srcOrd="0" destOrd="0" parTransId="{3ACBD57B-9849-45E6-9FD7-C855BB1C290C}" sibTransId="{DFFDEA15-9E8B-4188-A1A5-260F2E5EA731}"/>
    <dgm:cxn modelId="{C6639FEC-0ACA-42A3-98ED-2BAD3D41720A}" srcId="{04D68745-BFB5-4078-B095-BEE8435465E6}" destId="{31D92092-CF71-4F38-9741-9CBB135CDBE3}" srcOrd="4" destOrd="0" parTransId="{54B94200-C212-446B-BCAA-047331742C92}" sibTransId="{BB2C8616-6790-43CE-8F9A-C655F95E7136}"/>
    <dgm:cxn modelId="{E83DABF2-9DE9-4F05-907F-441B6AE0E238}" type="presOf" srcId="{31D92092-CF71-4F38-9741-9CBB135CDBE3}" destId="{FA482959-D999-456A-A95C-4D71B33EA422}" srcOrd="0" destOrd="0" presId="urn:microsoft.com/office/officeart/2005/8/layout/lProcess3"/>
    <dgm:cxn modelId="{0FF880FB-371C-4337-BD32-34CE07DBBB84}" srcId="{04D68745-BFB5-4078-B095-BEE8435465E6}" destId="{762080B7-A233-49D1-9498-9880C034C45C}" srcOrd="3" destOrd="0" parTransId="{44C17CED-2A10-4E2C-815D-E713E717FFF0}" sibTransId="{9309293A-CD67-46BB-A5E3-BBD7EC103D6D}"/>
    <dgm:cxn modelId="{3B4EA272-DBAD-4C97-98A4-A0E9DA889A55}" type="presParOf" srcId="{42CAF5B6-7D49-4844-83FA-37F1879BF594}" destId="{185C748B-6993-4A17-9E26-64A1D5AD88BE}" srcOrd="0" destOrd="0" presId="urn:microsoft.com/office/officeart/2005/8/layout/lProcess3"/>
    <dgm:cxn modelId="{D4664942-8687-48DE-A0B0-D522DD43A887}" type="presParOf" srcId="{185C748B-6993-4A17-9E26-64A1D5AD88BE}" destId="{C9A50CA3-114B-4D29-A262-0B7EA496BB87}" srcOrd="0" destOrd="0" presId="urn:microsoft.com/office/officeart/2005/8/layout/lProcess3"/>
    <dgm:cxn modelId="{FFBDB0D8-BEA3-468A-BBA7-E855B4894884}" type="presParOf" srcId="{185C748B-6993-4A17-9E26-64A1D5AD88BE}" destId="{16853A85-5C9A-4784-A4A6-6B468AA889C8}" srcOrd="1" destOrd="0" presId="urn:microsoft.com/office/officeart/2005/8/layout/lProcess3"/>
    <dgm:cxn modelId="{A0217CD8-1BFF-4104-80D5-26E8B183DDAC}" type="presParOf" srcId="{185C748B-6993-4A17-9E26-64A1D5AD88BE}" destId="{6B99FF71-5378-4367-812C-856541421F53}" srcOrd="2" destOrd="0" presId="urn:microsoft.com/office/officeart/2005/8/layout/lProcess3"/>
    <dgm:cxn modelId="{E068D4A7-B684-48FA-BE9E-E30B51CB99BB}" type="presParOf" srcId="{185C748B-6993-4A17-9E26-64A1D5AD88BE}" destId="{681A2AC4-C83B-411F-AF2E-DEA5FDE3ED8E}" srcOrd="3" destOrd="0" presId="urn:microsoft.com/office/officeart/2005/8/layout/lProcess3"/>
    <dgm:cxn modelId="{34E87467-ADC5-4CCE-90AF-8643A77DAF8C}" type="presParOf" srcId="{185C748B-6993-4A17-9E26-64A1D5AD88BE}" destId="{0DCFF906-CA9B-4CB8-8E44-691BF681EE49}" srcOrd="4" destOrd="0" presId="urn:microsoft.com/office/officeart/2005/8/layout/lProcess3"/>
    <dgm:cxn modelId="{7460D921-D920-402A-B42B-911B63985E9D}" type="presParOf" srcId="{185C748B-6993-4A17-9E26-64A1D5AD88BE}" destId="{57DFB64B-6957-4A48-ACF1-99F83CF0CFD1}" srcOrd="5" destOrd="0" presId="urn:microsoft.com/office/officeart/2005/8/layout/lProcess3"/>
    <dgm:cxn modelId="{5D2A621A-9A1F-4319-BD47-DA10529A6A1B}" type="presParOf" srcId="{185C748B-6993-4A17-9E26-64A1D5AD88BE}" destId="{7373C6AC-7A84-4074-B074-F701200E0318}" srcOrd="6" destOrd="0" presId="urn:microsoft.com/office/officeart/2005/8/layout/lProcess3"/>
    <dgm:cxn modelId="{04470742-3A81-442C-9F7E-6D55A82CC278}" type="presParOf" srcId="{185C748B-6993-4A17-9E26-64A1D5AD88BE}" destId="{2325B3A8-24A3-431D-A9E5-BD85110FCE87}" srcOrd="7" destOrd="0" presId="urn:microsoft.com/office/officeart/2005/8/layout/lProcess3"/>
    <dgm:cxn modelId="{B1774AD0-8C5B-42DA-88D4-CCD8C0DA2CF9}" type="presParOf" srcId="{185C748B-6993-4A17-9E26-64A1D5AD88BE}" destId="{4D892D75-6E02-4EF5-879A-B613227B5F1E}" srcOrd="8" destOrd="0" presId="urn:microsoft.com/office/officeart/2005/8/layout/lProcess3"/>
    <dgm:cxn modelId="{B12B3710-CB21-4B96-B0EB-7029183985C8}" type="presParOf" srcId="{185C748B-6993-4A17-9E26-64A1D5AD88BE}" destId="{554631A9-A2F4-451E-8E64-DEF3C392AE02}" srcOrd="9" destOrd="0" presId="urn:microsoft.com/office/officeart/2005/8/layout/lProcess3"/>
    <dgm:cxn modelId="{8A33B244-AA52-4B80-A22B-006DA46628A7}" type="presParOf" srcId="{185C748B-6993-4A17-9E26-64A1D5AD88BE}" destId="{FA482959-D999-456A-A95C-4D71B33EA422}" srcOrd="1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D4C820C8-661D-4B9B-B6A9-91261F7580AE}" type="doc">
      <dgm:prSet loTypeId="urn:microsoft.com/office/officeart/2005/8/layout/l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sv-SE"/>
        </a:p>
      </dgm:t>
    </dgm:pt>
    <dgm:pt modelId="{04D68745-BFB5-4078-B095-BEE8435465E6}">
      <dgm:prSet/>
      <dgm:spPr>
        <a:solidFill>
          <a:srgbClr val="FDBE00"/>
        </a:solidFill>
      </dgm:spPr>
      <dgm:t>
        <a:bodyPr/>
        <a:lstStyle/>
        <a:p>
          <a:r>
            <a:rPr lang="sv-SE" dirty="0">
              <a:solidFill>
                <a:schemeClr val="tx1"/>
              </a:solidFill>
            </a:rPr>
            <a:t>Metod</a:t>
          </a:r>
        </a:p>
      </dgm:t>
    </dgm:pt>
    <dgm:pt modelId="{A8DA896C-3E55-415C-ADCB-5FCF9ACB6283}" type="parTrans" cxnId="{283DA0B7-D628-497B-8DEB-16427B9360D9}">
      <dgm:prSet/>
      <dgm:spPr/>
      <dgm:t>
        <a:bodyPr/>
        <a:lstStyle/>
        <a:p>
          <a:endParaRPr lang="sv-SE"/>
        </a:p>
      </dgm:t>
    </dgm:pt>
    <dgm:pt modelId="{FC18127D-6751-412B-9EEB-DC0EE4527CFD}" type="sibTrans" cxnId="{283DA0B7-D628-497B-8DEB-16427B9360D9}">
      <dgm:prSet/>
      <dgm:spPr/>
      <dgm:t>
        <a:bodyPr/>
        <a:lstStyle/>
        <a:p>
          <a:endParaRPr lang="sv-SE"/>
        </a:p>
      </dgm:t>
    </dgm:pt>
    <dgm:pt modelId="{FA8F9BC8-780A-438B-A8BF-40933960821F}">
      <dgm:prSet/>
      <dgm:spPr>
        <a:solidFill>
          <a:schemeClr val="accent4">
            <a:lumMod val="20000"/>
            <a:lumOff val="80000"/>
          </a:schemeClr>
        </a:solidFill>
        <a:ln>
          <a:solidFill>
            <a:schemeClr val="accent4">
              <a:lumMod val="20000"/>
              <a:lumOff val="80000"/>
              <a:alpha val="90000"/>
            </a:schemeClr>
          </a:solidFill>
        </a:ln>
      </dgm:spPr>
      <dgm:t>
        <a:bodyPr/>
        <a:lstStyle/>
        <a:p>
          <a:r>
            <a:rPr lang="sv-SE" dirty="0"/>
            <a:t>Skapa färgpalett</a:t>
          </a:r>
        </a:p>
      </dgm:t>
    </dgm:pt>
    <dgm:pt modelId="{3ACBD57B-9849-45E6-9FD7-C855BB1C290C}" type="parTrans" cxnId="{AF3AA2D4-F46A-4BC0-A2F2-C016D8743C12}">
      <dgm:prSet/>
      <dgm:spPr/>
      <dgm:t>
        <a:bodyPr/>
        <a:lstStyle/>
        <a:p>
          <a:endParaRPr lang="sv-SE"/>
        </a:p>
      </dgm:t>
    </dgm:pt>
    <dgm:pt modelId="{DFFDEA15-9E8B-4188-A1A5-260F2E5EA731}" type="sibTrans" cxnId="{AF3AA2D4-F46A-4BC0-A2F2-C016D8743C12}">
      <dgm:prSet/>
      <dgm:spPr/>
      <dgm:t>
        <a:bodyPr/>
        <a:lstStyle/>
        <a:p>
          <a:endParaRPr lang="sv-SE"/>
        </a:p>
      </dgm:t>
    </dgm:pt>
    <dgm:pt modelId="{84352945-7C71-4CEA-B6AD-7807CCC82D3A}">
      <dgm:prSet/>
      <dgm:spPr>
        <a:solidFill>
          <a:schemeClr val="accent4">
            <a:lumMod val="20000"/>
            <a:lumOff val="80000"/>
          </a:schemeClr>
        </a:solidFill>
        <a:ln>
          <a:solidFill>
            <a:schemeClr val="accent4">
              <a:lumMod val="20000"/>
              <a:lumOff val="80000"/>
              <a:alpha val="90000"/>
            </a:schemeClr>
          </a:solidFill>
        </a:ln>
      </dgm:spPr>
      <dgm:t>
        <a:bodyPr/>
        <a:lstStyle/>
        <a:p>
          <a:r>
            <a:rPr lang="sv-SE" dirty="0"/>
            <a:t>Matcha färgerna</a:t>
          </a:r>
        </a:p>
      </dgm:t>
    </dgm:pt>
    <dgm:pt modelId="{FC9AD96B-B3F9-4A3B-9356-31D41DE3D5FF}" type="parTrans" cxnId="{52DE14BB-C698-40E5-AD9C-7D5A34D55D21}">
      <dgm:prSet/>
      <dgm:spPr/>
      <dgm:t>
        <a:bodyPr/>
        <a:lstStyle/>
        <a:p>
          <a:endParaRPr lang="sv-SE"/>
        </a:p>
      </dgm:t>
    </dgm:pt>
    <dgm:pt modelId="{FBE59854-9DB4-422F-A61C-F43A45FB45E3}" type="sibTrans" cxnId="{52DE14BB-C698-40E5-AD9C-7D5A34D55D21}">
      <dgm:prSet/>
      <dgm:spPr/>
      <dgm:t>
        <a:bodyPr/>
        <a:lstStyle/>
        <a:p>
          <a:endParaRPr lang="sv-SE"/>
        </a:p>
      </dgm:t>
    </dgm:pt>
    <dgm:pt modelId="{FA991F7E-EC75-4A69-8161-EC9737AEDEFC}">
      <dgm:prSet/>
      <dgm:spPr>
        <a:solidFill>
          <a:schemeClr val="accent4">
            <a:lumMod val="20000"/>
            <a:lumOff val="80000"/>
          </a:schemeClr>
        </a:solidFill>
        <a:ln>
          <a:solidFill>
            <a:schemeClr val="accent4">
              <a:lumMod val="20000"/>
              <a:lumOff val="80000"/>
              <a:alpha val="90000"/>
            </a:schemeClr>
          </a:solidFill>
        </a:ln>
      </dgm:spPr>
      <dgm:t>
        <a:bodyPr/>
        <a:lstStyle/>
        <a:p>
          <a:r>
            <a:rPr lang="sv-SE" dirty="0"/>
            <a:t>Skapa binär pärla</a:t>
          </a:r>
        </a:p>
      </dgm:t>
    </dgm:pt>
    <dgm:pt modelId="{379B1BF8-356E-4890-9470-E9113E5F4EB0}" type="parTrans" cxnId="{954D5523-98C5-4F6B-9D98-39A143F450AC}">
      <dgm:prSet/>
      <dgm:spPr/>
      <dgm:t>
        <a:bodyPr/>
        <a:lstStyle/>
        <a:p>
          <a:endParaRPr lang="sv-SE"/>
        </a:p>
      </dgm:t>
    </dgm:pt>
    <dgm:pt modelId="{E41B3CFD-9D9D-4609-B9ED-1F6631ABAA67}" type="sibTrans" cxnId="{954D5523-98C5-4F6B-9D98-39A143F450AC}">
      <dgm:prSet/>
      <dgm:spPr/>
      <dgm:t>
        <a:bodyPr/>
        <a:lstStyle/>
        <a:p>
          <a:endParaRPr lang="sv-SE"/>
        </a:p>
      </dgm:t>
    </dgm:pt>
    <dgm:pt modelId="{762080B7-A233-49D1-9498-9880C034C45C}">
      <dgm:prSet/>
      <dgm:spPr>
        <a:solidFill>
          <a:srgbClr val="FDBE00"/>
        </a:solidFill>
        <a:ln>
          <a:solidFill>
            <a:schemeClr val="accent4">
              <a:lumMod val="20000"/>
              <a:lumOff val="80000"/>
              <a:alpha val="90000"/>
            </a:schemeClr>
          </a:solidFill>
        </a:ln>
      </dgm:spPr>
      <dgm:t>
        <a:bodyPr/>
        <a:lstStyle/>
        <a:p>
          <a:r>
            <a:rPr lang="sv-SE" dirty="0"/>
            <a:t>Skapa reproduktion</a:t>
          </a:r>
        </a:p>
      </dgm:t>
    </dgm:pt>
    <dgm:pt modelId="{44C17CED-2A10-4E2C-815D-E713E717FFF0}" type="parTrans" cxnId="{0FF880FB-371C-4337-BD32-34CE07DBBB84}">
      <dgm:prSet/>
      <dgm:spPr/>
      <dgm:t>
        <a:bodyPr/>
        <a:lstStyle/>
        <a:p>
          <a:endParaRPr lang="sv-SE"/>
        </a:p>
      </dgm:t>
    </dgm:pt>
    <dgm:pt modelId="{9309293A-CD67-46BB-A5E3-BBD7EC103D6D}" type="sibTrans" cxnId="{0FF880FB-371C-4337-BD32-34CE07DBBB84}">
      <dgm:prSet/>
      <dgm:spPr/>
      <dgm:t>
        <a:bodyPr/>
        <a:lstStyle/>
        <a:p>
          <a:endParaRPr lang="sv-SE"/>
        </a:p>
      </dgm:t>
    </dgm:pt>
    <dgm:pt modelId="{31D92092-CF71-4F38-9741-9CBB135CDBE3}">
      <dgm:prSet/>
      <dgm:spPr>
        <a:solidFill>
          <a:schemeClr val="accent4">
            <a:lumMod val="20000"/>
            <a:lumOff val="80000"/>
          </a:schemeClr>
        </a:solidFill>
        <a:ln>
          <a:solidFill>
            <a:schemeClr val="accent4">
              <a:lumMod val="20000"/>
              <a:lumOff val="80000"/>
              <a:alpha val="90000"/>
            </a:schemeClr>
          </a:solidFill>
        </a:ln>
      </dgm:spPr>
      <dgm:t>
        <a:bodyPr/>
        <a:lstStyle/>
        <a:p>
          <a:r>
            <a:rPr lang="sv-SE" dirty="0"/>
            <a:t>Beräkna kvalitetsmått</a:t>
          </a:r>
        </a:p>
      </dgm:t>
    </dgm:pt>
    <dgm:pt modelId="{54B94200-C212-446B-BCAA-047331742C92}" type="parTrans" cxnId="{C6639FEC-0ACA-42A3-98ED-2BAD3D41720A}">
      <dgm:prSet/>
      <dgm:spPr/>
      <dgm:t>
        <a:bodyPr/>
        <a:lstStyle/>
        <a:p>
          <a:endParaRPr lang="sv-SE"/>
        </a:p>
      </dgm:t>
    </dgm:pt>
    <dgm:pt modelId="{BB2C8616-6790-43CE-8F9A-C655F95E7136}" type="sibTrans" cxnId="{C6639FEC-0ACA-42A3-98ED-2BAD3D41720A}">
      <dgm:prSet/>
      <dgm:spPr/>
      <dgm:t>
        <a:bodyPr/>
        <a:lstStyle/>
        <a:p>
          <a:endParaRPr lang="sv-SE"/>
        </a:p>
      </dgm:t>
    </dgm:pt>
    <dgm:pt modelId="{42CAF5B6-7D49-4844-83FA-37F1879BF594}" type="pres">
      <dgm:prSet presAssocID="{D4C820C8-661D-4B9B-B6A9-91261F7580AE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185C748B-6993-4A17-9E26-64A1D5AD88BE}" type="pres">
      <dgm:prSet presAssocID="{04D68745-BFB5-4078-B095-BEE8435465E6}" presName="horFlow" presStyleCnt="0"/>
      <dgm:spPr/>
    </dgm:pt>
    <dgm:pt modelId="{C9A50CA3-114B-4D29-A262-0B7EA496BB87}" type="pres">
      <dgm:prSet presAssocID="{04D68745-BFB5-4078-B095-BEE8435465E6}" presName="bigChev" presStyleLbl="node1" presStyleIdx="0" presStyleCnt="1"/>
      <dgm:spPr/>
    </dgm:pt>
    <dgm:pt modelId="{16853A85-5C9A-4784-A4A6-6B468AA889C8}" type="pres">
      <dgm:prSet presAssocID="{3ACBD57B-9849-45E6-9FD7-C855BB1C290C}" presName="parTrans" presStyleCnt="0"/>
      <dgm:spPr/>
    </dgm:pt>
    <dgm:pt modelId="{6B99FF71-5378-4367-812C-856541421F53}" type="pres">
      <dgm:prSet presAssocID="{FA8F9BC8-780A-438B-A8BF-40933960821F}" presName="node" presStyleLbl="alignAccFollowNode1" presStyleIdx="0" presStyleCnt="5">
        <dgm:presLayoutVars>
          <dgm:bulletEnabled val="1"/>
        </dgm:presLayoutVars>
      </dgm:prSet>
      <dgm:spPr/>
    </dgm:pt>
    <dgm:pt modelId="{681A2AC4-C83B-411F-AF2E-DEA5FDE3ED8E}" type="pres">
      <dgm:prSet presAssocID="{DFFDEA15-9E8B-4188-A1A5-260F2E5EA731}" presName="sibTrans" presStyleCnt="0"/>
      <dgm:spPr/>
    </dgm:pt>
    <dgm:pt modelId="{0DCFF906-CA9B-4CB8-8E44-691BF681EE49}" type="pres">
      <dgm:prSet presAssocID="{84352945-7C71-4CEA-B6AD-7807CCC82D3A}" presName="node" presStyleLbl="alignAccFollowNode1" presStyleIdx="1" presStyleCnt="5">
        <dgm:presLayoutVars>
          <dgm:bulletEnabled val="1"/>
        </dgm:presLayoutVars>
      </dgm:prSet>
      <dgm:spPr/>
    </dgm:pt>
    <dgm:pt modelId="{57DFB64B-6957-4A48-ACF1-99F83CF0CFD1}" type="pres">
      <dgm:prSet presAssocID="{FBE59854-9DB4-422F-A61C-F43A45FB45E3}" presName="sibTrans" presStyleCnt="0"/>
      <dgm:spPr/>
    </dgm:pt>
    <dgm:pt modelId="{7373C6AC-7A84-4074-B074-F701200E0318}" type="pres">
      <dgm:prSet presAssocID="{FA991F7E-EC75-4A69-8161-EC9737AEDEFC}" presName="node" presStyleLbl="alignAccFollowNode1" presStyleIdx="2" presStyleCnt="5">
        <dgm:presLayoutVars>
          <dgm:bulletEnabled val="1"/>
        </dgm:presLayoutVars>
      </dgm:prSet>
      <dgm:spPr/>
    </dgm:pt>
    <dgm:pt modelId="{2325B3A8-24A3-431D-A9E5-BD85110FCE87}" type="pres">
      <dgm:prSet presAssocID="{E41B3CFD-9D9D-4609-B9ED-1F6631ABAA67}" presName="sibTrans" presStyleCnt="0"/>
      <dgm:spPr/>
    </dgm:pt>
    <dgm:pt modelId="{4D892D75-6E02-4EF5-879A-B613227B5F1E}" type="pres">
      <dgm:prSet presAssocID="{762080B7-A233-49D1-9498-9880C034C45C}" presName="node" presStyleLbl="alignAccFollowNode1" presStyleIdx="3" presStyleCnt="5">
        <dgm:presLayoutVars>
          <dgm:bulletEnabled val="1"/>
        </dgm:presLayoutVars>
      </dgm:prSet>
      <dgm:spPr/>
    </dgm:pt>
    <dgm:pt modelId="{554631A9-A2F4-451E-8E64-DEF3C392AE02}" type="pres">
      <dgm:prSet presAssocID="{9309293A-CD67-46BB-A5E3-BBD7EC103D6D}" presName="sibTrans" presStyleCnt="0"/>
      <dgm:spPr/>
    </dgm:pt>
    <dgm:pt modelId="{FA482959-D999-456A-A95C-4D71B33EA422}" type="pres">
      <dgm:prSet presAssocID="{31D92092-CF71-4F38-9741-9CBB135CDBE3}" presName="node" presStyleLbl="alignAccFollowNode1" presStyleIdx="4" presStyleCnt="5">
        <dgm:presLayoutVars>
          <dgm:bulletEnabled val="1"/>
        </dgm:presLayoutVars>
      </dgm:prSet>
      <dgm:spPr/>
    </dgm:pt>
  </dgm:ptLst>
  <dgm:cxnLst>
    <dgm:cxn modelId="{08129504-15BC-478E-9AAE-CF1E8967296E}" type="presOf" srcId="{762080B7-A233-49D1-9498-9880C034C45C}" destId="{4D892D75-6E02-4EF5-879A-B613227B5F1E}" srcOrd="0" destOrd="0" presId="urn:microsoft.com/office/officeart/2005/8/layout/lProcess3"/>
    <dgm:cxn modelId="{954D5523-98C5-4F6B-9D98-39A143F450AC}" srcId="{04D68745-BFB5-4078-B095-BEE8435465E6}" destId="{FA991F7E-EC75-4A69-8161-EC9737AEDEFC}" srcOrd="2" destOrd="0" parTransId="{379B1BF8-356E-4890-9470-E9113E5F4EB0}" sibTransId="{E41B3CFD-9D9D-4609-B9ED-1F6631ABAA67}"/>
    <dgm:cxn modelId="{58DEAE33-3782-4ED7-8CA8-D5D210D68AB4}" type="presOf" srcId="{84352945-7C71-4CEA-B6AD-7807CCC82D3A}" destId="{0DCFF906-CA9B-4CB8-8E44-691BF681EE49}" srcOrd="0" destOrd="0" presId="urn:microsoft.com/office/officeart/2005/8/layout/lProcess3"/>
    <dgm:cxn modelId="{4A22B043-04F2-40BB-84E0-48C079FD0D42}" type="presOf" srcId="{D4C820C8-661D-4B9B-B6A9-91261F7580AE}" destId="{42CAF5B6-7D49-4844-83FA-37F1879BF594}" srcOrd="0" destOrd="0" presId="urn:microsoft.com/office/officeart/2005/8/layout/lProcess3"/>
    <dgm:cxn modelId="{E84C8F54-775F-4EB9-B54F-6F09844B05C0}" type="presOf" srcId="{FA8F9BC8-780A-438B-A8BF-40933960821F}" destId="{6B99FF71-5378-4367-812C-856541421F53}" srcOrd="0" destOrd="0" presId="urn:microsoft.com/office/officeart/2005/8/layout/lProcess3"/>
    <dgm:cxn modelId="{B61B447F-F498-47AA-9329-AC9A63BF2224}" type="presOf" srcId="{FA991F7E-EC75-4A69-8161-EC9737AEDEFC}" destId="{7373C6AC-7A84-4074-B074-F701200E0318}" srcOrd="0" destOrd="0" presId="urn:microsoft.com/office/officeart/2005/8/layout/lProcess3"/>
    <dgm:cxn modelId="{863F178F-6CD1-4BCA-9CCA-60DE6F61FBCC}" type="presOf" srcId="{04D68745-BFB5-4078-B095-BEE8435465E6}" destId="{C9A50CA3-114B-4D29-A262-0B7EA496BB87}" srcOrd="0" destOrd="0" presId="urn:microsoft.com/office/officeart/2005/8/layout/lProcess3"/>
    <dgm:cxn modelId="{283DA0B7-D628-497B-8DEB-16427B9360D9}" srcId="{D4C820C8-661D-4B9B-B6A9-91261F7580AE}" destId="{04D68745-BFB5-4078-B095-BEE8435465E6}" srcOrd="0" destOrd="0" parTransId="{A8DA896C-3E55-415C-ADCB-5FCF9ACB6283}" sibTransId="{FC18127D-6751-412B-9EEB-DC0EE4527CFD}"/>
    <dgm:cxn modelId="{52DE14BB-C698-40E5-AD9C-7D5A34D55D21}" srcId="{04D68745-BFB5-4078-B095-BEE8435465E6}" destId="{84352945-7C71-4CEA-B6AD-7807CCC82D3A}" srcOrd="1" destOrd="0" parTransId="{FC9AD96B-B3F9-4A3B-9356-31D41DE3D5FF}" sibTransId="{FBE59854-9DB4-422F-A61C-F43A45FB45E3}"/>
    <dgm:cxn modelId="{AF3AA2D4-F46A-4BC0-A2F2-C016D8743C12}" srcId="{04D68745-BFB5-4078-B095-BEE8435465E6}" destId="{FA8F9BC8-780A-438B-A8BF-40933960821F}" srcOrd="0" destOrd="0" parTransId="{3ACBD57B-9849-45E6-9FD7-C855BB1C290C}" sibTransId="{DFFDEA15-9E8B-4188-A1A5-260F2E5EA731}"/>
    <dgm:cxn modelId="{C6639FEC-0ACA-42A3-98ED-2BAD3D41720A}" srcId="{04D68745-BFB5-4078-B095-BEE8435465E6}" destId="{31D92092-CF71-4F38-9741-9CBB135CDBE3}" srcOrd="4" destOrd="0" parTransId="{54B94200-C212-446B-BCAA-047331742C92}" sibTransId="{BB2C8616-6790-43CE-8F9A-C655F95E7136}"/>
    <dgm:cxn modelId="{E83DABF2-9DE9-4F05-907F-441B6AE0E238}" type="presOf" srcId="{31D92092-CF71-4F38-9741-9CBB135CDBE3}" destId="{FA482959-D999-456A-A95C-4D71B33EA422}" srcOrd="0" destOrd="0" presId="urn:microsoft.com/office/officeart/2005/8/layout/lProcess3"/>
    <dgm:cxn modelId="{0FF880FB-371C-4337-BD32-34CE07DBBB84}" srcId="{04D68745-BFB5-4078-B095-BEE8435465E6}" destId="{762080B7-A233-49D1-9498-9880C034C45C}" srcOrd="3" destOrd="0" parTransId="{44C17CED-2A10-4E2C-815D-E713E717FFF0}" sibTransId="{9309293A-CD67-46BB-A5E3-BBD7EC103D6D}"/>
    <dgm:cxn modelId="{3B4EA272-DBAD-4C97-98A4-A0E9DA889A55}" type="presParOf" srcId="{42CAF5B6-7D49-4844-83FA-37F1879BF594}" destId="{185C748B-6993-4A17-9E26-64A1D5AD88BE}" srcOrd="0" destOrd="0" presId="urn:microsoft.com/office/officeart/2005/8/layout/lProcess3"/>
    <dgm:cxn modelId="{D4664942-8687-48DE-A0B0-D522DD43A887}" type="presParOf" srcId="{185C748B-6993-4A17-9E26-64A1D5AD88BE}" destId="{C9A50CA3-114B-4D29-A262-0B7EA496BB87}" srcOrd="0" destOrd="0" presId="urn:microsoft.com/office/officeart/2005/8/layout/lProcess3"/>
    <dgm:cxn modelId="{FFBDB0D8-BEA3-468A-BBA7-E855B4894884}" type="presParOf" srcId="{185C748B-6993-4A17-9E26-64A1D5AD88BE}" destId="{16853A85-5C9A-4784-A4A6-6B468AA889C8}" srcOrd="1" destOrd="0" presId="urn:microsoft.com/office/officeart/2005/8/layout/lProcess3"/>
    <dgm:cxn modelId="{A0217CD8-1BFF-4104-80D5-26E8B183DDAC}" type="presParOf" srcId="{185C748B-6993-4A17-9E26-64A1D5AD88BE}" destId="{6B99FF71-5378-4367-812C-856541421F53}" srcOrd="2" destOrd="0" presId="urn:microsoft.com/office/officeart/2005/8/layout/lProcess3"/>
    <dgm:cxn modelId="{E068D4A7-B684-48FA-BE9E-E30B51CB99BB}" type="presParOf" srcId="{185C748B-6993-4A17-9E26-64A1D5AD88BE}" destId="{681A2AC4-C83B-411F-AF2E-DEA5FDE3ED8E}" srcOrd="3" destOrd="0" presId="urn:microsoft.com/office/officeart/2005/8/layout/lProcess3"/>
    <dgm:cxn modelId="{34E87467-ADC5-4CCE-90AF-8643A77DAF8C}" type="presParOf" srcId="{185C748B-6993-4A17-9E26-64A1D5AD88BE}" destId="{0DCFF906-CA9B-4CB8-8E44-691BF681EE49}" srcOrd="4" destOrd="0" presId="urn:microsoft.com/office/officeart/2005/8/layout/lProcess3"/>
    <dgm:cxn modelId="{7460D921-D920-402A-B42B-911B63985E9D}" type="presParOf" srcId="{185C748B-6993-4A17-9E26-64A1D5AD88BE}" destId="{57DFB64B-6957-4A48-ACF1-99F83CF0CFD1}" srcOrd="5" destOrd="0" presId="urn:microsoft.com/office/officeart/2005/8/layout/lProcess3"/>
    <dgm:cxn modelId="{5D2A621A-9A1F-4319-BD47-DA10529A6A1B}" type="presParOf" srcId="{185C748B-6993-4A17-9E26-64A1D5AD88BE}" destId="{7373C6AC-7A84-4074-B074-F701200E0318}" srcOrd="6" destOrd="0" presId="urn:microsoft.com/office/officeart/2005/8/layout/lProcess3"/>
    <dgm:cxn modelId="{04470742-3A81-442C-9F7E-6D55A82CC278}" type="presParOf" srcId="{185C748B-6993-4A17-9E26-64A1D5AD88BE}" destId="{2325B3A8-24A3-431D-A9E5-BD85110FCE87}" srcOrd="7" destOrd="0" presId="urn:microsoft.com/office/officeart/2005/8/layout/lProcess3"/>
    <dgm:cxn modelId="{B1774AD0-8C5B-42DA-88D4-CCD8C0DA2CF9}" type="presParOf" srcId="{185C748B-6993-4A17-9E26-64A1D5AD88BE}" destId="{4D892D75-6E02-4EF5-879A-B613227B5F1E}" srcOrd="8" destOrd="0" presId="urn:microsoft.com/office/officeart/2005/8/layout/lProcess3"/>
    <dgm:cxn modelId="{B12B3710-CB21-4B96-B0EB-7029183985C8}" type="presParOf" srcId="{185C748B-6993-4A17-9E26-64A1D5AD88BE}" destId="{554631A9-A2F4-451E-8E64-DEF3C392AE02}" srcOrd="9" destOrd="0" presId="urn:microsoft.com/office/officeart/2005/8/layout/lProcess3"/>
    <dgm:cxn modelId="{8A33B244-AA52-4B80-A22B-006DA46628A7}" type="presParOf" srcId="{185C748B-6993-4A17-9E26-64A1D5AD88BE}" destId="{FA482959-D999-456A-A95C-4D71B33EA422}" srcOrd="1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D4C820C8-661D-4B9B-B6A9-91261F7580AE}" type="doc">
      <dgm:prSet loTypeId="urn:microsoft.com/office/officeart/2005/8/layout/l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sv-SE"/>
        </a:p>
      </dgm:t>
    </dgm:pt>
    <dgm:pt modelId="{04D68745-BFB5-4078-B095-BEE8435465E6}">
      <dgm:prSet/>
      <dgm:spPr>
        <a:solidFill>
          <a:srgbClr val="FDBE00"/>
        </a:solidFill>
      </dgm:spPr>
      <dgm:t>
        <a:bodyPr/>
        <a:lstStyle/>
        <a:p>
          <a:r>
            <a:rPr lang="sv-SE" dirty="0">
              <a:solidFill>
                <a:schemeClr val="tx1"/>
              </a:solidFill>
            </a:rPr>
            <a:t>Metod</a:t>
          </a:r>
        </a:p>
      </dgm:t>
    </dgm:pt>
    <dgm:pt modelId="{A8DA896C-3E55-415C-ADCB-5FCF9ACB6283}" type="parTrans" cxnId="{283DA0B7-D628-497B-8DEB-16427B9360D9}">
      <dgm:prSet/>
      <dgm:spPr/>
      <dgm:t>
        <a:bodyPr/>
        <a:lstStyle/>
        <a:p>
          <a:endParaRPr lang="sv-SE"/>
        </a:p>
      </dgm:t>
    </dgm:pt>
    <dgm:pt modelId="{FC18127D-6751-412B-9EEB-DC0EE4527CFD}" type="sibTrans" cxnId="{283DA0B7-D628-497B-8DEB-16427B9360D9}">
      <dgm:prSet/>
      <dgm:spPr/>
      <dgm:t>
        <a:bodyPr/>
        <a:lstStyle/>
        <a:p>
          <a:endParaRPr lang="sv-SE"/>
        </a:p>
      </dgm:t>
    </dgm:pt>
    <dgm:pt modelId="{FA8F9BC8-780A-438B-A8BF-40933960821F}">
      <dgm:prSet/>
      <dgm:spPr>
        <a:solidFill>
          <a:schemeClr val="accent4">
            <a:lumMod val="20000"/>
            <a:lumOff val="80000"/>
          </a:schemeClr>
        </a:solidFill>
        <a:ln>
          <a:solidFill>
            <a:schemeClr val="accent4">
              <a:lumMod val="20000"/>
              <a:lumOff val="80000"/>
              <a:alpha val="90000"/>
            </a:schemeClr>
          </a:solidFill>
        </a:ln>
      </dgm:spPr>
      <dgm:t>
        <a:bodyPr/>
        <a:lstStyle/>
        <a:p>
          <a:r>
            <a:rPr lang="sv-SE" dirty="0"/>
            <a:t>Skapa färgpalett</a:t>
          </a:r>
        </a:p>
      </dgm:t>
    </dgm:pt>
    <dgm:pt modelId="{3ACBD57B-9849-45E6-9FD7-C855BB1C290C}" type="parTrans" cxnId="{AF3AA2D4-F46A-4BC0-A2F2-C016D8743C12}">
      <dgm:prSet/>
      <dgm:spPr/>
      <dgm:t>
        <a:bodyPr/>
        <a:lstStyle/>
        <a:p>
          <a:endParaRPr lang="sv-SE"/>
        </a:p>
      </dgm:t>
    </dgm:pt>
    <dgm:pt modelId="{DFFDEA15-9E8B-4188-A1A5-260F2E5EA731}" type="sibTrans" cxnId="{AF3AA2D4-F46A-4BC0-A2F2-C016D8743C12}">
      <dgm:prSet/>
      <dgm:spPr/>
      <dgm:t>
        <a:bodyPr/>
        <a:lstStyle/>
        <a:p>
          <a:endParaRPr lang="sv-SE"/>
        </a:p>
      </dgm:t>
    </dgm:pt>
    <dgm:pt modelId="{84352945-7C71-4CEA-B6AD-7807CCC82D3A}">
      <dgm:prSet/>
      <dgm:spPr>
        <a:solidFill>
          <a:schemeClr val="accent4">
            <a:lumMod val="20000"/>
            <a:lumOff val="80000"/>
          </a:schemeClr>
        </a:solidFill>
        <a:ln>
          <a:solidFill>
            <a:schemeClr val="accent4">
              <a:lumMod val="20000"/>
              <a:lumOff val="80000"/>
              <a:alpha val="90000"/>
            </a:schemeClr>
          </a:solidFill>
        </a:ln>
      </dgm:spPr>
      <dgm:t>
        <a:bodyPr/>
        <a:lstStyle/>
        <a:p>
          <a:r>
            <a:rPr lang="sv-SE" dirty="0"/>
            <a:t>Matcha färgerna</a:t>
          </a:r>
        </a:p>
      </dgm:t>
    </dgm:pt>
    <dgm:pt modelId="{FC9AD96B-B3F9-4A3B-9356-31D41DE3D5FF}" type="parTrans" cxnId="{52DE14BB-C698-40E5-AD9C-7D5A34D55D21}">
      <dgm:prSet/>
      <dgm:spPr/>
      <dgm:t>
        <a:bodyPr/>
        <a:lstStyle/>
        <a:p>
          <a:endParaRPr lang="sv-SE"/>
        </a:p>
      </dgm:t>
    </dgm:pt>
    <dgm:pt modelId="{FBE59854-9DB4-422F-A61C-F43A45FB45E3}" type="sibTrans" cxnId="{52DE14BB-C698-40E5-AD9C-7D5A34D55D21}">
      <dgm:prSet/>
      <dgm:spPr/>
      <dgm:t>
        <a:bodyPr/>
        <a:lstStyle/>
        <a:p>
          <a:endParaRPr lang="sv-SE"/>
        </a:p>
      </dgm:t>
    </dgm:pt>
    <dgm:pt modelId="{FA991F7E-EC75-4A69-8161-EC9737AEDEFC}">
      <dgm:prSet/>
      <dgm:spPr>
        <a:solidFill>
          <a:schemeClr val="accent4">
            <a:lumMod val="20000"/>
            <a:lumOff val="80000"/>
          </a:schemeClr>
        </a:solidFill>
        <a:ln>
          <a:solidFill>
            <a:schemeClr val="accent4">
              <a:lumMod val="20000"/>
              <a:lumOff val="80000"/>
              <a:alpha val="90000"/>
            </a:schemeClr>
          </a:solidFill>
        </a:ln>
      </dgm:spPr>
      <dgm:t>
        <a:bodyPr/>
        <a:lstStyle/>
        <a:p>
          <a:r>
            <a:rPr lang="sv-SE" dirty="0"/>
            <a:t>Skapa binär pärla</a:t>
          </a:r>
        </a:p>
      </dgm:t>
    </dgm:pt>
    <dgm:pt modelId="{379B1BF8-356E-4890-9470-E9113E5F4EB0}" type="parTrans" cxnId="{954D5523-98C5-4F6B-9D98-39A143F450AC}">
      <dgm:prSet/>
      <dgm:spPr/>
      <dgm:t>
        <a:bodyPr/>
        <a:lstStyle/>
        <a:p>
          <a:endParaRPr lang="sv-SE"/>
        </a:p>
      </dgm:t>
    </dgm:pt>
    <dgm:pt modelId="{E41B3CFD-9D9D-4609-B9ED-1F6631ABAA67}" type="sibTrans" cxnId="{954D5523-98C5-4F6B-9D98-39A143F450AC}">
      <dgm:prSet/>
      <dgm:spPr/>
      <dgm:t>
        <a:bodyPr/>
        <a:lstStyle/>
        <a:p>
          <a:endParaRPr lang="sv-SE"/>
        </a:p>
      </dgm:t>
    </dgm:pt>
    <dgm:pt modelId="{762080B7-A233-49D1-9498-9880C034C45C}">
      <dgm:prSet/>
      <dgm:spPr>
        <a:solidFill>
          <a:schemeClr val="accent4">
            <a:lumMod val="20000"/>
            <a:lumOff val="80000"/>
          </a:schemeClr>
        </a:solidFill>
        <a:ln>
          <a:solidFill>
            <a:schemeClr val="accent4">
              <a:lumMod val="20000"/>
              <a:lumOff val="80000"/>
              <a:alpha val="90000"/>
            </a:schemeClr>
          </a:solidFill>
        </a:ln>
      </dgm:spPr>
      <dgm:t>
        <a:bodyPr/>
        <a:lstStyle/>
        <a:p>
          <a:r>
            <a:rPr lang="sv-SE" dirty="0"/>
            <a:t>Skapa reproduktion</a:t>
          </a:r>
        </a:p>
      </dgm:t>
    </dgm:pt>
    <dgm:pt modelId="{44C17CED-2A10-4E2C-815D-E713E717FFF0}" type="parTrans" cxnId="{0FF880FB-371C-4337-BD32-34CE07DBBB84}">
      <dgm:prSet/>
      <dgm:spPr/>
      <dgm:t>
        <a:bodyPr/>
        <a:lstStyle/>
        <a:p>
          <a:endParaRPr lang="sv-SE"/>
        </a:p>
      </dgm:t>
    </dgm:pt>
    <dgm:pt modelId="{9309293A-CD67-46BB-A5E3-BBD7EC103D6D}" type="sibTrans" cxnId="{0FF880FB-371C-4337-BD32-34CE07DBBB84}">
      <dgm:prSet/>
      <dgm:spPr/>
      <dgm:t>
        <a:bodyPr/>
        <a:lstStyle/>
        <a:p>
          <a:endParaRPr lang="sv-SE"/>
        </a:p>
      </dgm:t>
    </dgm:pt>
    <dgm:pt modelId="{31D92092-CF71-4F38-9741-9CBB135CDBE3}">
      <dgm:prSet/>
      <dgm:spPr>
        <a:solidFill>
          <a:srgbClr val="FDBE00"/>
        </a:solidFill>
        <a:ln>
          <a:solidFill>
            <a:schemeClr val="accent4">
              <a:lumMod val="20000"/>
              <a:lumOff val="80000"/>
              <a:alpha val="90000"/>
            </a:schemeClr>
          </a:solidFill>
        </a:ln>
      </dgm:spPr>
      <dgm:t>
        <a:bodyPr/>
        <a:lstStyle/>
        <a:p>
          <a:r>
            <a:rPr lang="sv-SE" dirty="0"/>
            <a:t>Beräkna kvalitetsmått</a:t>
          </a:r>
        </a:p>
      </dgm:t>
    </dgm:pt>
    <dgm:pt modelId="{54B94200-C212-446B-BCAA-047331742C92}" type="parTrans" cxnId="{C6639FEC-0ACA-42A3-98ED-2BAD3D41720A}">
      <dgm:prSet/>
      <dgm:spPr/>
      <dgm:t>
        <a:bodyPr/>
        <a:lstStyle/>
        <a:p>
          <a:endParaRPr lang="sv-SE"/>
        </a:p>
      </dgm:t>
    </dgm:pt>
    <dgm:pt modelId="{BB2C8616-6790-43CE-8F9A-C655F95E7136}" type="sibTrans" cxnId="{C6639FEC-0ACA-42A3-98ED-2BAD3D41720A}">
      <dgm:prSet/>
      <dgm:spPr/>
      <dgm:t>
        <a:bodyPr/>
        <a:lstStyle/>
        <a:p>
          <a:endParaRPr lang="sv-SE"/>
        </a:p>
      </dgm:t>
    </dgm:pt>
    <dgm:pt modelId="{42CAF5B6-7D49-4844-83FA-37F1879BF594}" type="pres">
      <dgm:prSet presAssocID="{D4C820C8-661D-4B9B-B6A9-91261F7580AE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185C748B-6993-4A17-9E26-64A1D5AD88BE}" type="pres">
      <dgm:prSet presAssocID="{04D68745-BFB5-4078-B095-BEE8435465E6}" presName="horFlow" presStyleCnt="0"/>
      <dgm:spPr/>
    </dgm:pt>
    <dgm:pt modelId="{C9A50CA3-114B-4D29-A262-0B7EA496BB87}" type="pres">
      <dgm:prSet presAssocID="{04D68745-BFB5-4078-B095-BEE8435465E6}" presName="bigChev" presStyleLbl="node1" presStyleIdx="0" presStyleCnt="1"/>
      <dgm:spPr/>
    </dgm:pt>
    <dgm:pt modelId="{16853A85-5C9A-4784-A4A6-6B468AA889C8}" type="pres">
      <dgm:prSet presAssocID="{3ACBD57B-9849-45E6-9FD7-C855BB1C290C}" presName="parTrans" presStyleCnt="0"/>
      <dgm:spPr/>
    </dgm:pt>
    <dgm:pt modelId="{6B99FF71-5378-4367-812C-856541421F53}" type="pres">
      <dgm:prSet presAssocID="{FA8F9BC8-780A-438B-A8BF-40933960821F}" presName="node" presStyleLbl="alignAccFollowNode1" presStyleIdx="0" presStyleCnt="5">
        <dgm:presLayoutVars>
          <dgm:bulletEnabled val="1"/>
        </dgm:presLayoutVars>
      </dgm:prSet>
      <dgm:spPr/>
    </dgm:pt>
    <dgm:pt modelId="{681A2AC4-C83B-411F-AF2E-DEA5FDE3ED8E}" type="pres">
      <dgm:prSet presAssocID="{DFFDEA15-9E8B-4188-A1A5-260F2E5EA731}" presName="sibTrans" presStyleCnt="0"/>
      <dgm:spPr/>
    </dgm:pt>
    <dgm:pt modelId="{0DCFF906-CA9B-4CB8-8E44-691BF681EE49}" type="pres">
      <dgm:prSet presAssocID="{84352945-7C71-4CEA-B6AD-7807CCC82D3A}" presName="node" presStyleLbl="alignAccFollowNode1" presStyleIdx="1" presStyleCnt="5">
        <dgm:presLayoutVars>
          <dgm:bulletEnabled val="1"/>
        </dgm:presLayoutVars>
      </dgm:prSet>
      <dgm:spPr/>
    </dgm:pt>
    <dgm:pt modelId="{57DFB64B-6957-4A48-ACF1-99F83CF0CFD1}" type="pres">
      <dgm:prSet presAssocID="{FBE59854-9DB4-422F-A61C-F43A45FB45E3}" presName="sibTrans" presStyleCnt="0"/>
      <dgm:spPr/>
    </dgm:pt>
    <dgm:pt modelId="{7373C6AC-7A84-4074-B074-F701200E0318}" type="pres">
      <dgm:prSet presAssocID="{FA991F7E-EC75-4A69-8161-EC9737AEDEFC}" presName="node" presStyleLbl="alignAccFollowNode1" presStyleIdx="2" presStyleCnt="5">
        <dgm:presLayoutVars>
          <dgm:bulletEnabled val="1"/>
        </dgm:presLayoutVars>
      </dgm:prSet>
      <dgm:spPr/>
    </dgm:pt>
    <dgm:pt modelId="{2325B3A8-24A3-431D-A9E5-BD85110FCE87}" type="pres">
      <dgm:prSet presAssocID="{E41B3CFD-9D9D-4609-B9ED-1F6631ABAA67}" presName="sibTrans" presStyleCnt="0"/>
      <dgm:spPr/>
    </dgm:pt>
    <dgm:pt modelId="{4D892D75-6E02-4EF5-879A-B613227B5F1E}" type="pres">
      <dgm:prSet presAssocID="{762080B7-A233-49D1-9498-9880C034C45C}" presName="node" presStyleLbl="alignAccFollowNode1" presStyleIdx="3" presStyleCnt="5">
        <dgm:presLayoutVars>
          <dgm:bulletEnabled val="1"/>
        </dgm:presLayoutVars>
      </dgm:prSet>
      <dgm:spPr/>
    </dgm:pt>
    <dgm:pt modelId="{554631A9-A2F4-451E-8E64-DEF3C392AE02}" type="pres">
      <dgm:prSet presAssocID="{9309293A-CD67-46BB-A5E3-BBD7EC103D6D}" presName="sibTrans" presStyleCnt="0"/>
      <dgm:spPr/>
    </dgm:pt>
    <dgm:pt modelId="{FA482959-D999-456A-A95C-4D71B33EA422}" type="pres">
      <dgm:prSet presAssocID="{31D92092-CF71-4F38-9741-9CBB135CDBE3}" presName="node" presStyleLbl="alignAccFollowNode1" presStyleIdx="4" presStyleCnt="5">
        <dgm:presLayoutVars>
          <dgm:bulletEnabled val="1"/>
        </dgm:presLayoutVars>
      </dgm:prSet>
      <dgm:spPr/>
    </dgm:pt>
  </dgm:ptLst>
  <dgm:cxnLst>
    <dgm:cxn modelId="{08129504-15BC-478E-9AAE-CF1E8967296E}" type="presOf" srcId="{762080B7-A233-49D1-9498-9880C034C45C}" destId="{4D892D75-6E02-4EF5-879A-B613227B5F1E}" srcOrd="0" destOrd="0" presId="urn:microsoft.com/office/officeart/2005/8/layout/lProcess3"/>
    <dgm:cxn modelId="{954D5523-98C5-4F6B-9D98-39A143F450AC}" srcId="{04D68745-BFB5-4078-B095-BEE8435465E6}" destId="{FA991F7E-EC75-4A69-8161-EC9737AEDEFC}" srcOrd="2" destOrd="0" parTransId="{379B1BF8-356E-4890-9470-E9113E5F4EB0}" sibTransId="{E41B3CFD-9D9D-4609-B9ED-1F6631ABAA67}"/>
    <dgm:cxn modelId="{58DEAE33-3782-4ED7-8CA8-D5D210D68AB4}" type="presOf" srcId="{84352945-7C71-4CEA-B6AD-7807CCC82D3A}" destId="{0DCFF906-CA9B-4CB8-8E44-691BF681EE49}" srcOrd="0" destOrd="0" presId="urn:microsoft.com/office/officeart/2005/8/layout/lProcess3"/>
    <dgm:cxn modelId="{4A22B043-04F2-40BB-84E0-48C079FD0D42}" type="presOf" srcId="{D4C820C8-661D-4B9B-B6A9-91261F7580AE}" destId="{42CAF5B6-7D49-4844-83FA-37F1879BF594}" srcOrd="0" destOrd="0" presId="urn:microsoft.com/office/officeart/2005/8/layout/lProcess3"/>
    <dgm:cxn modelId="{E84C8F54-775F-4EB9-B54F-6F09844B05C0}" type="presOf" srcId="{FA8F9BC8-780A-438B-A8BF-40933960821F}" destId="{6B99FF71-5378-4367-812C-856541421F53}" srcOrd="0" destOrd="0" presId="urn:microsoft.com/office/officeart/2005/8/layout/lProcess3"/>
    <dgm:cxn modelId="{B61B447F-F498-47AA-9329-AC9A63BF2224}" type="presOf" srcId="{FA991F7E-EC75-4A69-8161-EC9737AEDEFC}" destId="{7373C6AC-7A84-4074-B074-F701200E0318}" srcOrd="0" destOrd="0" presId="urn:microsoft.com/office/officeart/2005/8/layout/lProcess3"/>
    <dgm:cxn modelId="{863F178F-6CD1-4BCA-9CCA-60DE6F61FBCC}" type="presOf" srcId="{04D68745-BFB5-4078-B095-BEE8435465E6}" destId="{C9A50CA3-114B-4D29-A262-0B7EA496BB87}" srcOrd="0" destOrd="0" presId="urn:microsoft.com/office/officeart/2005/8/layout/lProcess3"/>
    <dgm:cxn modelId="{283DA0B7-D628-497B-8DEB-16427B9360D9}" srcId="{D4C820C8-661D-4B9B-B6A9-91261F7580AE}" destId="{04D68745-BFB5-4078-B095-BEE8435465E6}" srcOrd="0" destOrd="0" parTransId="{A8DA896C-3E55-415C-ADCB-5FCF9ACB6283}" sibTransId="{FC18127D-6751-412B-9EEB-DC0EE4527CFD}"/>
    <dgm:cxn modelId="{52DE14BB-C698-40E5-AD9C-7D5A34D55D21}" srcId="{04D68745-BFB5-4078-B095-BEE8435465E6}" destId="{84352945-7C71-4CEA-B6AD-7807CCC82D3A}" srcOrd="1" destOrd="0" parTransId="{FC9AD96B-B3F9-4A3B-9356-31D41DE3D5FF}" sibTransId="{FBE59854-9DB4-422F-A61C-F43A45FB45E3}"/>
    <dgm:cxn modelId="{AF3AA2D4-F46A-4BC0-A2F2-C016D8743C12}" srcId="{04D68745-BFB5-4078-B095-BEE8435465E6}" destId="{FA8F9BC8-780A-438B-A8BF-40933960821F}" srcOrd="0" destOrd="0" parTransId="{3ACBD57B-9849-45E6-9FD7-C855BB1C290C}" sibTransId="{DFFDEA15-9E8B-4188-A1A5-260F2E5EA731}"/>
    <dgm:cxn modelId="{C6639FEC-0ACA-42A3-98ED-2BAD3D41720A}" srcId="{04D68745-BFB5-4078-B095-BEE8435465E6}" destId="{31D92092-CF71-4F38-9741-9CBB135CDBE3}" srcOrd="4" destOrd="0" parTransId="{54B94200-C212-446B-BCAA-047331742C92}" sibTransId="{BB2C8616-6790-43CE-8F9A-C655F95E7136}"/>
    <dgm:cxn modelId="{E83DABF2-9DE9-4F05-907F-441B6AE0E238}" type="presOf" srcId="{31D92092-CF71-4F38-9741-9CBB135CDBE3}" destId="{FA482959-D999-456A-A95C-4D71B33EA422}" srcOrd="0" destOrd="0" presId="urn:microsoft.com/office/officeart/2005/8/layout/lProcess3"/>
    <dgm:cxn modelId="{0FF880FB-371C-4337-BD32-34CE07DBBB84}" srcId="{04D68745-BFB5-4078-B095-BEE8435465E6}" destId="{762080B7-A233-49D1-9498-9880C034C45C}" srcOrd="3" destOrd="0" parTransId="{44C17CED-2A10-4E2C-815D-E713E717FFF0}" sibTransId="{9309293A-CD67-46BB-A5E3-BBD7EC103D6D}"/>
    <dgm:cxn modelId="{3B4EA272-DBAD-4C97-98A4-A0E9DA889A55}" type="presParOf" srcId="{42CAF5B6-7D49-4844-83FA-37F1879BF594}" destId="{185C748B-6993-4A17-9E26-64A1D5AD88BE}" srcOrd="0" destOrd="0" presId="urn:microsoft.com/office/officeart/2005/8/layout/lProcess3"/>
    <dgm:cxn modelId="{D4664942-8687-48DE-A0B0-D522DD43A887}" type="presParOf" srcId="{185C748B-6993-4A17-9E26-64A1D5AD88BE}" destId="{C9A50CA3-114B-4D29-A262-0B7EA496BB87}" srcOrd="0" destOrd="0" presId="urn:microsoft.com/office/officeart/2005/8/layout/lProcess3"/>
    <dgm:cxn modelId="{FFBDB0D8-BEA3-468A-BBA7-E855B4894884}" type="presParOf" srcId="{185C748B-6993-4A17-9E26-64A1D5AD88BE}" destId="{16853A85-5C9A-4784-A4A6-6B468AA889C8}" srcOrd="1" destOrd="0" presId="urn:microsoft.com/office/officeart/2005/8/layout/lProcess3"/>
    <dgm:cxn modelId="{A0217CD8-1BFF-4104-80D5-26E8B183DDAC}" type="presParOf" srcId="{185C748B-6993-4A17-9E26-64A1D5AD88BE}" destId="{6B99FF71-5378-4367-812C-856541421F53}" srcOrd="2" destOrd="0" presId="urn:microsoft.com/office/officeart/2005/8/layout/lProcess3"/>
    <dgm:cxn modelId="{E068D4A7-B684-48FA-BE9E-E30B51CB99BB}" type="presParOf" srcId="{185C748B-6993-4A17-9E26-64A1D5AD88BE}" destId="{681A2AC4-C83B-411F-AF2E-DEA5FDE3ED8E}" srcOrd="3" destOrd="0" presId="urn:microsoft.com/office/officeart/2005/8/layout/lProcess3"/>
    <dgm:cxn modelId="{34E87467-ADC5-4CCE-90AF-8643A77DAF8C}" type="presParOf" srcId="{185C748B-6993-4A17-9E26-64A1D5AD88BE}" destId="{0DCFF906-CA9B-4CB8-8E44-691BF681EE49}" srcOrd="4" destOrd="0" presId="urn:microsoft.com/office/officeart/2005/8/layout/lProcess3"/>
    <dgm:cxn modelId="{7460D921-D920-402A-B42B-911B63985E9D}" type="presParOf" srcId="{185C748B-6993-4A17-9E26-64A1D5AD88BE}" destId="{57DFB64B-6957-4A48-ACF1-99F83CF0CFD1}" srcOrd="5" destOrd="0" presId="urn:microsoft.com/office/officeart/2005/8/layout/lProcess3"/>
    <dgm:cxn modelId="{5D2A621A-9A1F-4319-BD47-DA10529A6A1B}" type="presParOf" srcId="{185C748B-6993-4A17-9E26-64A1D5AD88BE}" destId="{7373C6AC-7A84-4074-B074-F701200E0318}" srcOrd="6" destOrd="0" presId="urn:microsoft.com/office/officeart/2005/8/layout/lProcess3"/>
    <dgm:cxn modelId="{04470742-3A81-442C-9F7E-6D55A82CC278}" type="presParOf" srcId="{185C748B-6993-4A17-9E26-64A1D5AD88BE}" destId="{2325B3A8-24A3-431D-A9E5-BD85110FCE87}" srcOrd="7" destOrd="0" presId="urn:microsoft.com/office/officeart/2005/8/layout/lProcess3"/>
    <dgm:cxn modelId="{B1774AD0-8C5B-42DA-88D4-CCD8C0DA2CF9}" type="presParOf" srcId="{185C748B-6993-4A17-9E26-64A1D5AD88BE}" destId="{4D892D75-6E02-4EF5-879A-B613227B5F1E}" srcOrd="8" destOrd="0" presId="urn:microsoft.com/office/officeart/2005/8/layout/lProcess3"/>
    <dgm:cxn modelId="{B12B3710-CB21-4B96-B0EB-7029183985C8}" type="presParOf" srcId="{185C748B-6993-4A17-9E26-64A1D5AD88BE}" destId="{554631A9-A2F4-451E-8E64-DEF3C392AE02}" srcOrd="9" destOrd="0" presId="urn:microsoft.com/office/officeart/2005/8/layout/lProcess3"/>
    <dgm:cxn modelId="{8A33B244-AA52-4B80-A22B-006DA46628A7}" type="presParOf" srcId="{185C748B-6993-4A17-9E26-64A1D5AD88BE}" destId="{FA482959-D999-456A-A95C-4D71B33EA422}" srcOrd="1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9A50CA3-114B-4D29-A262-0B7EA496BB87}">
      <dsp:nvSpPr>
        <dsp:cNvPr id="0" name=""/>
        <dsp:cNvSpPr/>
      </dsp:nvSpPr>
      <dsp:spPr>
        <a:xfrm>
          <a:off x="1123" y="2497315"/>
          <a:ext cx="2307989" cy="923195"/>
        </a:xfrm>
        <a:prstGeom prst="chevron">
          <a:avLst/>
        </a:prstGeom>
        <a:solidFill>
          <a:srgbClr val="FDBE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260" tIns="24130" rIns="0" bIns="2413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v-SE" sz="3800" kern="1200" dirty="0"/>
            <a:t>Metod</a:t>
          </a:r>
        </a:p>
      </dsp:txBody>
      <dsp:txXfrm>
        <a:off x="462721" y="2497315"/>
        <a:ext cx="1384794" cy="923195"/>
      </dsp:txXfrm>
    </dsp:sp>
    <dsp:sp modelId="{6B99FF71-5378-4367-812C-856541421F53}">
      <dsp:nvSpPr>
        <dsp:cNvPr id="0" name=""/>
        <dsp:cNvSpPr/>
      </dsp:nvSpPr>
      <dsp:spPr>
        <a:xfrm>
          <a:off x="2009074" y="2575787"/>
          <a:ext cx="1915631" cy="766252"/>
        </a:xfrm>
        <a:prstGeom prst="chevron">
          <a:avLst/>
        </a:prstGeom>
        <a:solidFill>
          <a:schemeClr val="accent4">
            <a:lumMod val="20000"/>
            <a:lumOff val="80000"/>
          </a:schemeClr>
        </a:solidFill>
        <a:ln w="12700" cap="flat" cmpd="sng" algn="ctr">
          <a:solidFill>
            <a:schemeClr val="accent4">
              <a:lumMod val="20000"/>
              <a:lumOff val="80000"/>
              <a:alpha val="9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v-SE" sz="1600" kern="1200" dirty="0"/>
            <a:t>Skapa färgpalett</a:t>
          </a:r>
        </a:p>
      </dsp:txBody>
      <dsp:txXfrm>
        <a:off x="2392200" y="2575787"/>
        <a:ext cx="1149379" cy="766252"/>
      </dsp:txXfrm>
    </dsp:sp>
    <dsp:sp modelId="{0DCFF906-CA9B-4CB8-8E44-691BF681EE49}">
      <dsp:nvSpPr>
        <dsp:cNvPr id="0" name=""/>
        <dsp:cNvSpPr/>
      </dsp:nvSpPr>
      <dsp:spPr>
        <a:xfrm>
          <a:off x="3656516" y="2575787"/>
          <a:ext cx="1915631" cy="766252"/>
        </a:xfrm>
        <a:prstGeom prst="chevron">
          <a:avLst/>
        </a:prstGeom>
        <a:solidFill>
          <a:schemeClr val="accent4">
            <a:lumMod val="20000"/>
            <a:lumOff val="80000"/>
          </a:schemeClr>
        </a:solidFill>
        <a:ln w="12700" cap="flat" cmpd="sng" algn="ctr">
          <a:solidFill>
            <a:schemeClr val="accent4">
              <a:lumMod val="20000"/>
              <a:lumOff val="80000"/>
              <a:alpha val="9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v-SE" sz="1600" kern="1200" dirty="0"/>
            <a:t>Matcha färgerna</a:t>
          </a:r>
        </a:p>
      </dsp:txBody>
      <dsp:txXfrm>
        <a:off x="4039642" y="2575787"/>
        <a:ext cx="1149379" cy="766252"/>
      </dsp:txXfrm>
    </dsp:sp>
    <dsp:sp modelId="{7373C6AC-7A84-4074-B074-F701200E0318}">
      <dsp:nvSpPr>
        <dsp:cNvPr id="0" name=""/>
        <dsp:cNvSpPr/>
      </dsp:nvSpPr>
      <dsp:spPr>
        <a:xfrm>
          <a:off x="5303959" y="2575787"/>
          <a:ext cx="1915631" cy="766252"/>
        </a:xfrm>
        <a:prstGeom prst="chevron">
          <a:avLst/>
        </a:prstGeom>
        <a:solidFill>
          <a:schemeClr val="accent4">
            <a:lumMod val="20000"/>
            <a:lumOff val="80000"/>
          </a:schemeClr>
        </a:solidFill>
        <a:ln w="12700" cap="flat" cmpd="sng" algn="ctr">
          <a:solidFill>
            <a:schemeClr val="accent4">
              <a:lumMod val="20000"/>
              <a:lumOff val="80000"/>
              <a:alpha val="9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v-SE" sz="1600" kern="1200" dirty="0"/>
            <a:t>Skapa binär pärla</a:t>
          </a:r>
        </a:p>
      </dsp:txBody>
      <dsp:txXfrm>
        <a:off x="5687085" y="2575787"/>
        <a:ext cx="1149379" cy="766252"/>
      </dsp:txXfrm>
    </dsp:sp>
    <dsp:sp modelId="{4D892D75-6E02-4EF5-879A-B613227B5F1E}">
      <dsp:nvSpPr>
        <dsp:cNvPr id="0" name=""/>
        <dsp:cNvSpPr/>
      </dsp:nvSpPr>
      <dsp:spPr>
        <a:xfrm>
          <a:off x="6951402" y="2575787"/>
          <a:ext cx="1915631" cy="766252"/>
        </a:xfrm>
        <a:prstGeom prst="chevron">
          <a:avLst/>
        </a:prstGeom>
        <a:solidFill>
          <a:schemeClr val="accent4">
            <a:lumMod val="20000"/>
            <a:lumOff val="80000"/>
          </a:schemeClr>
        </a:solidFill>
        <a:ln w="12700" cap="flat" cmpd="sng" algn="ctr">
          <a:solidFill>
            <a:schemeClr val="accent4">
              <a:lumMod val="20000"/>
              <a:lumOff val="80000"/>
              <a:alpha val="9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v-SE" sz="1600" kern="1200" dirty="0"/>
            <a:t>Skapa reproduktion</a:t>
          </a:r>
        </a:p>
      </dsp:txBody>
      <dsp:txXfrm>
        <a:off x="7334528" y="2575787"/>
        <a:ext cx="1149379" cy="766252"/>
      </dsp:txXfrm>
    </dsp:sp>
    <dsp:sp modelId="{FA482959-D999-456A-A95C-4D71B33EA422}">
      <dsp:nvSpPr>
        <dsp:cNvPr id="0" name=""/>
        <dsp:cNvSpPr/>
      </dsp:nvSpPr>
      <dsp:spPr>
        <a:xfrm>
          <a:off x="8598845" y="2575787"/>
          <a:ext cx="1915631" cy="766252"/>
        </a:xfrm>
        <a:prstGeom prst="chevron">
          <a:avLst/>
        </a:prstGeom>
        <a:solidFill>
          <a:schemeClr val="accent4">
            <a:lumMod val="20000"/>
            <a:lumOff val="80000"/>
          </a:schemeClr>
        </a:solidFill>
        <a:ln w="12700" cap="flat" cmpd="sng" algn="ctr">
          <a:solidFill>
            <a:schemeClr val="accent4">
              <a:lumMod val="20000"/>
              <a:lumOff val="80000"/>
              <a:alpha val="9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v-SE" sz="1600" kern="1200" dirty="0"/>
            <a:t>Beräkna kvalitetsmått</a:t>
          </a:r>
        </a:p>
      </dsp:txBody>
      <dsp:txXfrm>
        <a:off x="8981971" y="2575787"/>
        <a:ext cx="1149379" cy="76625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9A50CA3-114B-4D29-A262-0B7EA496BB87}">
      <dsp:nvSpPr>
        <dsp:cNvPr id="0" name=""/>
        <dsp:cNvSpPr/>
      </dsp:nvSpPr>
      <dsp:spPr>
        <a:xfrm>
          <a:off x="579" y="1348462"/>
          <a:ext cx="1190432" cy="476173"/>
        </a:xfrm>
        <a:prstGeom prst="chevron">
          <a:avLst/>
        </a:prstGeom>
        <a:solidFill>
          <a:srgbClr val="FDBE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12065" rIns="0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v-SE" sz="1900" b="0" kern="1200" dirty="0">
              <a:solidFill>
                <a:schemeClr val="tx1"/>
              </a:solidFill>
            </a:rPr>
            <a:t>Metod</a:t>
          </a:r>
        </a:p>
      </dsp:txBody>
      <dsp:txXfrm>
        <a:off x="238666" y="1348462"/>
        <a:ext cx="714259" cy="476173"/>
      </dsp:txXfrm>
    </dsp:sp>
    <dsp:sp modelId="{6B99FF71-5378-4367-812C-856541421F53}">
      <dsp:nvSpPr>
        <dsp:cNvPr id="0" name=""/>
        <dsp:cNvSpPr/>
      </dsp:nvSpPr>
      <dsp:spPr>
        <a:xfrm>
          <a:off x="1036256" y="1388937"/>
          <a:ext cx="988059" cy="395223"/>
        </a:xfrm>
        <a:prstGeom prst="chevron">
          <a:avLst/>
        </a:prstGeom>
        <a:solidFill>
          <a:srgbClr val="FDBE00"/>
        </a:solidFill>
        <a:ln w="12700" cap="flat" cmpd="sng" algn="ctr">
          <a:solidFill>
            <a:schemeClr val="accent4">
              <a:lumMod val="20000"/>
              <a:lumOff val="80000"/>
              <a:alpha val="9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5080" rIns="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v-SE" sz="800" kern="1200" dirty="0"/>
            <a:t>Skapa färgpalett</a:t>
          </a:r>
        </a:p>
      </dsp:txBody>
      <dsp:txXfrm>
        <a:off x="1233868" y="1388937"/>
        <a:ext cx="592836" cy="395223"/>
      </dsp:txXfrm>
    </dsp:sp>
    <dsp:sp modelId="{0DCFF906-CA9B-4CB8-8E44-691BF681EE49}">
      <dsp:nvSpPr>
        <dsp:cNvPr id="0" name=""/>
        <dsp:cNvSpPr/>
      </dsp:nvSpPr>
      <dsp:spPr>
        <a:xfrm>
          <a:off x="1885987" y="1388937"/>
          <a:ext cx="988059" cy="395223"/>
        </a:xfrm>
        <a:prstGeom prst="chevron">
          <a:avLst/>
        </a:prstGeom>
        <a:solidFill>
          <a:schemeClr val="accent4">
            <a:lumMod val="20000"/>
            <a:lumOff val="80000"/>
          </a:schemeClr>
        </a:solidFill>
        <a:ln w="12700" cap="flat" cmpd="sng" algn="ctr">
          <a:solidFill>
            <a:schemeClr val="accent4">
              <a:lumMod val="20000"/>
              <a:lumOff val="80000"/>
              <a:alpha val="9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5080" rIns="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v-SE" sz="800" kern="1200" dirty="0"/>
            <a:t>Matcha färgerna</a:t>
          </a:r>
        </a:p>
      </dsp:txBody>
      <dsp:txXfrm>
        <a:off x="2083599" y="1388937"/>
        <a:ext cx="592836" cy="395223"/>
      </dsp:txXfrm>
    </dsp:sp>
    <dsp:sp modelId="{7373C6AC-7A84-4074-B074-F701200E0318}">
      <dsp:nvSpPr>
        <dsp:cNvPr id="0" name=""/>
        <dsp:cNvSpPr/>
      </dsp:nvSpPr>
      <dsp:spPr>
        <a:xfrm>
          <a:off x="2735718" y="1388937"/>
          <a:ext cx="988059" cy="395223"/>
        </a:xfrm>
        <a:prstGeom prst="chevron">
          <a:avLst/>
        </a:prstGeom>
        <a:solidFill>
          <a:schemeClr val="accent4">
            <a:lumMod val="20000"/>
            <a:lumOff val="80000"/>
          </a:schemeClr>
        </a:solidFill>
        <a:ln w="12700" cap="flat" cmpd="sng" algn="ctr">
          <a:solidFill>
            <a:schemeClr val="accent4">
              <a:lumMod val="20000"/>
              <a:lumOff val="80000"/>
              <a:alpha val="9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5080" rIns="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v-SE" sz="800" kern="1200" dirty="0"/>
            <a:t>Skapa binär pärla</a:t>
          </a:r>
        </a:p>
      </dsp:txBody>
      <dsp:txXfrm>
        <a:off x="2933330" y="1388937"/>
        <a:ext cx="592836" cy="395223"/>
      </dsp:txXfrm>
    </dsp:sp>
    <dsp:sp modelId="{4D892D75-6E02-4EF5-879A-B613227B5F1E}">
      <dsp:nvSpPr>
        <dsp:cNvPr id="0" name=""/>
        <dsp:cNvSpPr/>
      </dsp:nvSpPr>
      <dsp:spPr>
        <a:xfrm>
          <a:off x="3585449" y="1388937"/>
          <a:ext cx="988059" cy="395223"/>
        </a:xfrm>
        <a:prstGeom prst="chevron">
          <a:avLst/>
        </a:prstGeom>
        <a:solidFill>
          <a:schemeClr val="accent4">
            <a:lumMod val="20000"/>
            <a:lumOff val="80000"/>
          </a:schemeClr>
        </a:solidFill>
        <a:ln w="12700" cap="flat" cmpd="sng" algn="ctr">
          <a:solidFill>
            <a:schemeClr val="accent4">
              <a:lumMod val="20000"/>
              <a:lumOff val="80000"/>
              <a:alpha val="9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5080" rIns="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v-SE" sz="800" kern="1200" dirty="0"/>
            <a:t>Skapa reproduktion</a:t>
          </a:r>
        </a:p>
      </dsp:txBody>
      <dsp:txXfrm>
        <a:off x="3783061" y="1388937"/>
        <a:ext cx="592836" cy="395223"/>
      </dsp:txXfrm>
    </dsp:sp>
    <dsp:sp modelId="{FA482959-D999-456A-A95C-4D71B33EA422}">
      <dsp:nvSpPr>
        <dsp:cNvPr id="0" name=""/>
        <dsp:cNvSpPr/>
      </dsp:nvSpPr>
      <dsp:spPr>
        <a:xfrm>
          <a:off x="4435180" y="1388937"/>
          <a:ext cx="988059" cy="395223"/>
        </a:xfrm>
        <a:prstGeom prst="chevron">
          <a:avLst/>
        </a:prstGeom>
        <a:solidFill>
          <a:schemeClr val="accent4">
            <a:lumMod val="20000"/>
            <a:lumOff val="80000"/>
          </a:schemeClr>
        </a:solidFill>
        <a:ln w="12700" cap="flat" cmpd="sng" algn="ctr">
          <a:solidFill>
            <a:schemeClr val="accent4">
              <a:lumMod val="20000"/>
              <a:lumOff val="80000"/>
              <a:alpha val="9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5080" rIns="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v-SE" sz="800" kern="1200" dirty="0"/>
            <a:t>Beräkna kvalitetsmått</a:t>
          </a:r>
        </a:p>
      </dsp:txBody>
      <dsp:txXfrm>
        <a:off x="4632792" y="1388937"/>
        <a:ext cx="592836" cy="39522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9A50CA3-114B-4D29-A262-0B7EA496BB87}">
      <dsp:nvSpPr>
        <dsp:cNvPr id="0" name=""/>
        <dsp:cNvSpPr/>
      </dsp:nvSpPr>
      <dsp:spPr>
        <a:xfrm>
          <a:off x="579" y="1348462"/>
          <a:ext cx="1190432" cy="476173"/>
        </a:xfrm>
        <a:prstGeom prst="chevron">
          <a:avLst/>
        </a:prstGeom>
        <a:solidFill>
          <a:srgbClr val="FDBE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12065" rIns="0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v-SE" sz="1900" b="0" kern="1200" dirty="0">
              <a:solidFill>
                <a:schemeClr val="tx1"/>
              </a:solidFill>
            </a:rPr>
            <a:t>Metod</a:t>
          </a:r>
        </a:p>
      </dsp:txBody>
      <dsp:txXfrm>
        <a:off x="238666" y="1348462"/>
        <a:ext cx="714259" cy="476173"/>
      </dsp:txXfrm>
    </dsp:sp>
    <dsp:sp modelId="{6B99FF71-5378-4367-812C-856541421F53}">
      <dsp:nvSpPr>
        <dsp:cNvPr id="0" name=""/>
        <dsp:cNvSpPr/>
      </dsp:nvSpPr>
      <dsp:spPr>
        <a:xfrm>
          <a:off x="1036256" y="1388937"/>
          <a:ext cx="988059" cy="395223"/>
        </a:xfrm>
        <a:prstGeom prst="chevron">
          <a:avLst/>
        </a:prstGeom>
        <a:solidFill>
          <a:schemeClr val="accent4">
            <a:lumMod val="20000"/>
            <a:lumOff val="80000"/>
          </a:schemeClr>
        </a:solidFill>
        <a:ln w="12700" cap="flat" cmpd="sng" algn="ctr">
          <a:solidFill>
            <a:schemeClr val="accent4">
              <a:lumMod val="20000"/>
              <a:lumOff val="80000"/>
              <a:alpha val="9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5080" rIns="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v-SE" sz="800" kern="1200" dirty="0"/>
            <a:t>Skapa färgpalett</a:t>
          </a:r>
        </a:p>
      </dsp:txBody>
      <dsp:txXfrm>
        <a:off x="1233868" y="1388937"/>
        <a:ext cx="592836" cy="395223"/>
      </dsp:txXfrm>
    </dsp:sp>
    <dsp:sp modelId="{0DCFF906-CA9B-4CB8-8E44-691BF681EE49}">
      <dsp:nvSpPr>
        <dsp:cNvPr id="0" name=""/>
        <dsp:cNvSpPr/>
      </dsp:nvSpPr>
      <dsp:spPr>
        <a:xfrm>
          <a:off x="1885987" y="1388937"/>
          <a:ext cx="988059" cy="395223"/>
        </a:xfrm>
        <a:prstGeom prst="chevron">
          <a:avLst/>
        </a:prstGeom>
        <a:solidFill>
          <a:srgbClr val="FDBE00"/>
        </a:solidFill>
        <a:ln w="12700" cap="flat" cmpd="sng" algn="ctr">
          <a:solidFill>
            <a:schemeClr val="accent4">
              <a:lumMod val="20000"/>
              <a:lumOff val="80000"/>
              <a:alpha val="9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5080" rIns="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v-SE" sz="800" kern="1200" dirty="0"/>
            <a:t>Matcha färgerna</a:t>
          </a:r>
        </a:p>
      </dsp:txBody>
      <dsp:txXfrm>
        <a:off x="2083599" y="1388937"/>
        <a:ext cx="592836" cy="395223"/>
      </dsp:txXfrm>
    </dsp:sp>
    <dsp:sp modelId="{7373C6AC-7A84-4074-B074-F701200E0318}">
      <dsp:nvSpPr>
        <dsp:cNvPr id="0" name=""/>
        <dsp:cNvSpPr/>
      </dsp:nvSpPr>
      <dsp:spPr>
        <a:xfrm>
          <a:off x="2735718" y="1388937"/>
          <a:ext cx="988059" cy="395223"/>
        </a:xfrm>
        <a:prstGeom prst="chevron">
          <a:avLst/>
        </a:prstGeom>
        <a:solidFill>
          <a:schemeClr val="accent4">
            <a:lumMod val="20000"/>
            <a:lumOff val="80000"/>
          </a:schemeClr>
        </a:solidFill>
        <a:ln w="12700" cap="flat" cmpd="sng" algn="ctr">
          <a:solidFill>
            <a:schemeClr val="accent4">
              <a:lumMod val="20000"/>
              <a:lumOff val="80000"/>
              <a:alpha val="9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5080" rIns="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v-SE" sz="800" kern="1200" dirty="0"/>
            <a:t>Skapa binär pärla</a:t>
          </a:r>
        </a:p>
      </dsp:txBody>
      <dsp:txXfrm>
        <a:off x="2933330" y="1388937"/>
        <a:ext cx="592836" cy="395223"/>
      </dsp:txXfrm>
    </dsp:sp>
    <dsp:sp modelId="{4D892D75-6E02-4EF5-879A-B613227B5F1E}">
      <dsp:nvSpPr>
        <dsp:cNvPr id="0" name=""/>
        <dsp:cNvSpPr/>
      </dsp:nvSpPr>
      <dsp:spPr>
        <a:xfrm>
          <a:off x="3585449" y="1388937"/>
          <a:ext cx="988059" cy="395223"/>
        </a:xfrm>
        <a:prstGeom prst="chevron">
          <a:avLst/>
        </a:prstGeom>
        <a:solidFill>
          <a:schemeClr val="accent4">
            <a:lumMod val="20000"/>
            <a:lumOff val="80000"/>
          </a:schemeClr>
        </a:solidFill>
        <a:ln w="12700" cap="flat" cmpd="sng" algn="ctr">
          <a:solidFill>
            <a:schemeClr val="accent4">
              <a:lumMod val="20000"/>
              <a:lumOff val="80000"/>
              <a:alpha val="9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5080" rIns="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v-SE" sz="800" kern="1200" dirty="0"/>
            <a:t>Skapa reproduktion</a:t>
          </a:r>
        </a:p>
      </dsp:txBody>
      <dsp:txXfrm>
        <a:off x="3783061" y="1388937"/>
        <a:ext cx="592836" cy="395223"/>
      </dsp:txXfrm>
    </dsp:sp>
    <dsp:sp modelId="{FA482959-D999-456A-A95C-4D71B33EA422}">
      <dsp:nvSpPr>
        <dsp:cNvPr id="0" name=""/>
        <dsp:cNvSpPr/>
      </dsp:nvSpPr>
      <dsp:spPr>
        <a:xfrm>
          <a:off x="4435180" y="1388937"/>
          <a:ext cx="988059" cy="395223"/>
        </a:xfrm>
        <a:prstGeom prst="chevron">
          <a:avLst/>
        </a:prstGeom>
        <a:solidFill>
          <a:schemeClr val="accent4">
            <a:lumMod val="20000"/>
            <a:lumOff val="80000"/>
          </a:schemeClr>
        </a:solidFill>
        <a:ln w="12700" cap="flat" cmpd="sng" algn="ctr">
          <a:solidFill>
            <a:schemeClr val="accent4">
              <a:lumMod val="20000"/>
              <a:lumOff val="80000"/>
              <a:alpha val="9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5080" rIns="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v-SE" sz="800" kern="1200" dirty="0"/>
            <a:t>Beräkna kvalitetsmått</a:t>
          </a:r>
        </a:p>
      </dsp:txBody>
      <dsp:txXfrm>
        <a:off x="4632792" y="1388937"/>
        <a:ext cx="592836" cy="39522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9A50CA3-114B-4D29-A262-0B7EA496BB87}">
      <dsp:nvSpPr>
        <dsp:cNvPr id="0" name=""/>
        <dsp:cNvSpPr/>
      </dsp:nvSpPr>
      <dsp:spPr>
        <a:xfrm>
          <a:off x="579" y="1348462"/>
          <a:ext cx="1190432" cy="476173"/>
        </a:xfrm>
        <a:prstGeom prst="chevron">
          <a:avLst/>
        </a:prstGeom>
        <a:solidFill>
          <a:srgbClr val="FDBE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12065" rIns="0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v-SE" sz="1900" kern="1200" dirty="0">
              <a:solidFill>
                <a:schemeClr val="tx1"/>
              </a:solidFill>
            </a:rPr>
            <a:t>Metod</a:t>
          </a:r>
        </a:p>
      </dsp:txBody>
      <dsp:txXfrm>
        <a:off x="238666" y="1348462"/>
        <a:ext cx="714259" cy="476173"/>
      </dsp:txXfrm>
    </dsp:sp>
    <dsp:sp modelId="{6B99FF71-5378-4367-812C-856541421F53}">
      <dsp:nvSpPr>
        <dsp:cNvPr id="0" name=""/>
        <dsp:cNvSpPr/>
      </dsp:nvSpPr>
      <dsp:spPr>
        <a:xfrm>
          <a:off x="1036256" y="1388937"/>
          <a:ext cx="988059" cy="395223"/>
        </a:xfrm>
        <a:prstGeom prst="chevron">
          <a:avLst/>
        </a:prstGeom>
        <a:solidFill>
          <a:schemeClr val="accent4">
            <a:lumMod val="20000"/>
            <a:lumOff val="80000"/>
          </a:schemeClr>
        </a:solidFill>
        <a:ln w="12700" cap="flat" cmpd="sng" algn="ctr">
          <a:solidFill>
            <a:schemeClr val="accent4">
              <a:lumMod val="20000"/>
              <a:lumOff val="80000"/>
              <a:alpha val="9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5080" rIns="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v-SE" sz="800" kern="1200" dirty="0"/>
            <a:t>Skapa färgpalett</a:t>
          </a:r>
        </a:p>
      </dsp:txBody>
      <dsp:txXfrm>
        <a:off x="1233868" y="1388937"/>
        <a:ext cx="592836" cy="395223"/>
      </dsp:txXfrm>
    </dsp:sp>
    <dsp:sp modelId="{0DCFF906-CA9B-4CB8-8E44-691BF681EE49}">
      <dsp:nvSpPr>
        <dsp:cNvPr id="0" name=""/>
        <dsp:cNvSpPr/>
      </dsp:nvSpPr>
      <dsp:spPr>
        <a:xfrm>
          <a:off x="1885987" y="1388937"/>
          <a:ext cx="988059" cy="395223"/>
        </a:xfrm>
        <a:prstGeom prst="chevron">
          <a:avLst/>
        </a:prstGeom>
        <a:solidFill>
          <a:schemeClr val="accent4">
            <a:lumMod val="20000"/>
            <a:lumOff val="80000"/>
          </a:schemeClr>
        </a:solidFill>
        <a:ln w="12700" cap="flat" cmpd="sng" algn="ctr">
          <a:solidFill>
            <a:schemeClr val="accent4">
              <a:lumMod val="20000"/>
              <a:lumOff val="80000"/>
              <a:alpha val="9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5080" rIns="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v-SE" sz="800" kern="1200" dirty="0"/>
            <a:t>Matcha färgerna</a:t>
          </a:r>
        </a:p>
      </dsp:txBody>
      <dsp:txXfrm>
        <a:off x="2083599" y="1388937"/>
        <a:ext cx="592836" cy="395223"/>
      </dsp:txXfrm>
    </dsp:sp>
    <dsp:sp modelId="{7373C6AC-7A84-4074-B074-F701200E0318}">
      <dsp:nvSpPr>
        <dsp:cNvPr id="0" name=""/>
        <dsp:cNvSpPr/>
      </dsp:nvSpPr>
      <dsp:spPr>
        <a:xfrm>
          <a:off x="2735718" y="1388937"/>
          <a:ext cx="988059" cy="395223"/>
        </a:xfrm>
        <a:prstGeom prst="chevron">
          <a:avLst/>
        </a:prstGeom>
        <a:solidFill>
          <a:srgbClr val="FDBE00"/>
        </a:solidFill>
        <a:ln w="12700" cap="flat" cmpd="sng" algn="ctr">
          <a:solidFill>
            <a:schemeClr val="accent4">
              <a:lumMod val="20000"/>
              <a:lumOff val="80000"/>
              <a:alpha val="9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5080" rIns="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v-SE" sz="800" kern="1200" dirty="0"/>
            <a:t>Skapa binär pärla</a:t>
          </a:r>
        </a:p>
      </dsp:txBody>
      <dsp:txXfrm>
        <a:off x="2933330" y="1388937"/>
        <a:ext cx="592836" cy="395223"/>
      </dsp:txXfrm>
    </dsp:sp>
    <dsp:sp modelId="{4D892D75-6E02-4EF5-879A-B613227B5F1E}">
      <dsp:nvSpPr>
        <dsp:cNvPr id="0" name=""/>
        <dsp:cNvSpPr/>
      </dsp:nvSpPr>
      <dsp:spPr>
        <a:xfrm>
          <a:off x="3585449" y="1388937"/>
          <a:ext cx="988059" cy="395223"/>
        </a:xfrm>
        <a:prstGeom prst="chevron">
          <a:avLst/>
        </a:prstGeom>
        <a:solidFill>
          <a:schemeClr val="accent4">
            <a:lumMod val="20000"/>
            <a:lumOff val="80000"/>
          </a:schemeClr>
        </a:solidFill>
        <a:ln w="12700" cap="flat" cmpd="sng" algn="ctr">
          <a:solidFill>
            <a:schemeClr val="accent4">
              <a:lumMod val="20000"/>
              <a:lumOff val="80000"/>
              <a:alpha val="9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5080" rIns="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v-SE" sz="800" kern="1200" dirty="0"/>
            <a:t>Skapa reproduktion</a:t>
          </a:r>
        </a:p>
      </dsp:txBody>
      <dsp:txXfrm>
        <a:off x="3783061" y="1388937"/>
        <a:ext cx="592836" cy="395223"/>
      </dsp:txXfrm>
    </dsp:sp>
    <dsp:sp modelId="{FA482959-D999-456A-A95C-4D71B33EA422}">
      <dsp:nvSpPr>
        <dsp:cNvPr id="0" name=""/>
        <dsp:cNvSpPr/>
      </dsp:nvSpPr>
      <dsp:spPr>
        <a:xfrm>
          <a:off x="4435180" y="1388937"/>
          <a:ext cx="988059" cy="395223"/>
        </a:xfrm>
        <a:prstGeom prst="chevron">
          <a:avLst/>
        </a:prstGeom>
        <a:solidFill>
          <a:schemeClr val="accent4">
            <a:lumMod val="20000"/>
            <a:lumOff val="80000"/>
          </a:schemeClr>
        </a:solidFill>
        <a:ln w="12700" cap="flat" cmpd="sng" algn="ctr">
          <a:solidFill>
            <a:schemeClr val="accent4">
              <a:lumMod val="20000"/>
              <a:lumOff val="80000"/>
              <a:alpha val="9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5080" rIns="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v-SE" sz="800" kern="1200" dirty="0"/>
            <a:t>Beräkna kvalitetsmått</a:t>
          </a:r>
        </a:p>
      </dsp:txBody>
      <dsp:txXfrm>
        <a:off x="4632792" y="1388937"/>
        <a:ext cx="592836" cy="39522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9A50CA3-114B-4D29-A262-0B7EA496BB87}">
      <dsp:nvSpPr>
        <dsp:cNvPr id="0" name=""/>
        <dsp:cNvSpPr/>
      </dsp:nvSpPr>
      <dsp:spPr>
        <a:xfrm>
          <a:off x="579" y="1348462"/>
          <a:ext cx="1190432" cy="476173"/>
        </a:xfrm>
        <a:prstGeom prst="chevron">
          <a:avLst/>
        </a:prstGeom>
        <a:solidFill>
          <a:srgbClr val="FDBE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12065" rIns="0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v-SE" sz="1900" kern="1200" dirty="0">
              <a:solidFill>
                <a:schemeClr val="tx1"/>
              </a:solidFill>
            </a:rPr>
            <a:t>Metod</a:t>
          </a:r>
        </a:p>
      </dsp:txBody>
      <dsp:txXfrm>
        <a:off x="238666" y="1348462"/>
        <a:ext cx="714259" cy="476173"/>
      </dsp:txXfrm>
    </dsp:sp>
    <dsp:sp modelId="{6B99FF71-5378-4367-812C-856541421F53}">
      <dsp:nvSpPr>
        <dsp:cNvPr id="0" name=""/>
        <dsp:cNvSpPr/>
      </dsp:nvSpPr>
      <dsp:spPr>
        <a:xfrm>
          <a:off x="1036256" y="1388937"/>
          <a:ext cx="988059" cy="395223"/>
        </a:xfrm>
        <a:prstGeom prst="chevron">
          <a:avLst/>
        </a:prstGeom>
        <a:solidFill>
          <a:schemeClr val="accent4">
            <a:lumMod val="20000"/>
            <a:lumOff val="80000"/>
          </a:schemeClr>
        </a:solidFill>
        <a:ln w="12700" cap="flat" cmpd="sng" algn="ctr">
          <a:solidFill>
            <a:schemeClr val="accent4">
              <a:lumMod val="20000"/>
              <a:lumOff val="80000"/>
              <a:alpha val="9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5080" rIns="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v-SE" sz="800" kern="1200" dirty="0"/>
            <a:t>Skapa färgpalett</a:t>
          </a:r>
        </a:p>
      </dsp:txBody>
      <dsp:txXfrm>
        <a:off x="1233868" y="1388937"/>
        <a:ext cx="592836" cy="395223"/>
      </dsp:txXfrm>
    </dsp:sp>
    <dsp:sp modelId="{0DCFF906-CA9B-4CB8-8E44-691BF681EE49}">
      <dsp:nvSpPr>
        <dsp:cNvPr id="0" name=""/>
        <dsp:cNvSpPr/>
      </dsp:nvSpPr>
      <dsp:spPr>
        <a:xfrm>
          <a:off x="1885987" y="1388937"/>
          <a:ext cx="988059" cy="395223"/>
        </a:xfrm>
        <a:prstGeom prst="chevron">
          <a:avLst/>
        </a:prstGeom>
        <a:solidFill>
          <a:schemeClr val="accent4">
            <a:lumMod val="20000"/>
            <a:lumOff val="80000"/>
          </a:schemeClr>
        </a:solidFill>
        <a:ln w="12700" cap="flat" cmpd="sng" algn="ctr">
          <a:solidFill>
            <a:schemeClr val="accent4">
              <a:lumMod val="20000"/>
              <a:lumOff val="80000"/>
              <a:alpha val="9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5080" rIns="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v-SE" sz="800" kern="1200" dirty="0"/>
            <a:t>Matcha färgerna</a:t>
          </a:r>
        </a:p>
      </dsp:txBody>
      <dsp:txXfrm>
        <a:off x="2083599" y="1388937"/>
        <a:ext cx="592836" cy="395223"/>
      </dsp:txXfrm>
    </dsp:sp>
    <dsp:sp modelId="{7373C6AC-7A84-4074-B074-F701200E0318}">
      <dsp:nvSpPr>
        <dsp:cNvPr id="0" name=""/>
        <dsp:cNvSpPr/>
      </dsp:nvSpPr>
      <dsp:spPr>
        <a:xfrm>
          <a:off x="2735718" y="1388937"/>
          <a:ext cx="988059" cy="395223"/>
        </a:xfrm>
        <a:prstGeom prst="chevron">
          <a:avLst/>
        </a:prstGeom>
        <a:solidFill>
          <a:schemeClr val="accent4">
            <a:lumMod val="20000"/>
            <a:lumOff val="80000"/>
          </a:schemeClr>
        </a:solidFill>
        <a:ln w="12700" cap="flat" cmpd="sng" algn="ctr">
          <a:solidFill>
            <a:schemeClr val="accent4">
              <a:lumMod val="20000"/>
              <a:lumOff val="80000"/>
              <a:alpha val="9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5080" rIns="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v-SE" sz="800" kern="1200" dirty="0"/>
            <a:t>Skapa binär pärla</a:t>
          </a:r>
        </a:p>
      </dsp:txBody>
      <dsp:txXfrm>
        <a:off x="2933330" y="1388937"/>
        <a:ext cx="592836" cy="395223"/>
      </dsp:txXfrm>
    </dsp:sp>
    <dsp:sp modelId="{4D892D75-6E02-4EF5-879A-B613227B5F1E}">
      <dsp:nvSpPr>
        <dsp:cNvPr id="0" name=""/>
        <dsp:cNvSpPr/>
      </dsp:nvSpPr>
      <dsp:spPr>
        <a:xfrm>
          <a:off x="3585449" y="1388937"/>
          <a:ext cx="988059" cy="395223"/>
        </a:xfrm>
        <a:prstGeom prst="chevron">
          <a:avLst/>
        </a:prstGeom>
        <a:solidFill>
          <a:srgbClr val="FDBE00"/>
        </a:solidFill>
        <a:ln w="12700" cap="flat" cmpd="sng" algn="ctr">
          <a:solidFill>
            <a:schemeClr val="accent4">
              <a:lumMod val="20000"/>
              <a:lumOff val="80000"/>
              <a:alpha val="9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5080" rIns="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v-SE" sz="800" kern="1200" dirty="0"/>
            <a:t>Skapa reproduktion</a:t>
          </a:r>
        </a:p>
      </dsp:txBody>
      <dsp:txXfrm>
        <a:off x="3783061" y="1388937"/>
        <a:ext cx="592836" cy="395223"/>
      </dsp:txXfrm>
    </dsp:sp>
    <dsp:sp modelId="{FA482959-D999-456A-A95C-4D71B33EA422}">
      <dsp:nvSpPr>
        <dsp:cNvPr id="0" name=""/>
        <dsp:cNvSpPr/>
      </dsp:nvSpPr>
      <dsp:spPr>
        <a:xfrm>
          <a:off x="4435180" y="1388937"/>
          <a:ext cx="988059" cy="395223"/>
        </a:xfrm>
        <a:prstGeom prst="chevron">
          <a:avLst/>
        </a:prstGeom>
        <a:solidFill>
          <a:schemeClr val="accent4">
            <a:lumMod val="20000"/>
            <a:lumOff val="80000"/>
          </a:schemeClr>
        </a:solidFill>
        <a:ln w="12700" cap="flat" cmpd="sng" algn="ctr">
          <a:solidFill>
            <a:schemeClr val="accent4">
              <a:lumMod val="20000"/>
              <a:lumOff val="80000"/>
              <a:alpha val="9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5080" rIns="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v-SE" sz="800" kern="1200" dirty="0"/>
            <a:t>Beräkna kvalitetsmått</a:t>
          </a:r>
        </a:p>
      </dsp:txBody>
      <dsp:txXfrm>
        <a:off x="4632792" y="1388937"/>
        <a:ext cx="592836" cy="395223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9A50CA3-114B-4D29-A262-0B7EA496BB87}">
      <dsp:nvSpPr>
        <dsp:cNvPr id="0" name=""/>
        <dsp:cNvSpPr/>
      </dsp:nvSpPr>
      <dsp:spPr>
        <a:xfrm>
          <a:off x="579" y="1348462"/>
          <a:ext cx="1190432" cy="476173"/>
        </a:xfrm>
        <a:prstGeom prst="chevron">
          <a:avLst/>
        </a:prstGeom>
        <a:solidFill>
          <a:srgbClr val="FDBE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12065" rIns="0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v-SE" sz="1900" kern="1200" dirty="0">
              <a:solidFill>
                <a:schemeClr val="tx1"/>
              </a:solidFill>
            </a:rPr>
            <a:t>Metod</a:t>
          </a:r>
        </a:p>
      </dsp:txBody>
      <dsp:txXfrm>
        <a:off x="238666" y="1348462"/>
        <a:ext cx="714259" cy="476173"/>
      </dsp:txXfrm>
    </dsp:sp>
    <dsp:sp modelId="{6B99FF71-5378-4367-812C-856541421F53}">
      <dsp:nvSpPr>
        <dsp:cNvPr id="0" name=""/>
        <dsp:cNvSpPr/>
      </dsp:nvSpPr>
      <dsp:spPr>
        <a:xfrm>
          <a:off x="1036256" y="1388937"/>
          <a:ext cx="988059" cy="395223"/>
        </a:xfrm>
        <a:prstGeom prst="chevron">
          <a:avLst/>
        </a:prstGeom>
        <a:solidFill>
          <a:schemeClr val="accent4">
            <a:lumMod val="20000"/>
            <a:lumOff val="80000"/>
          </a:schemeClr>
        </a:solidFill>
        <a:ln w="12700" cap="flat" cmpd="sng" algn="ctr">
          <a:solidFill>
            <a:schemeClr val="accent4">
              <a:lumMod val="20000"/>
              <a:lumOff val="80000"/>
              <a:alpha val="9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5080" rIns="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v-SE" sz="800" kern="1200" dirty="0"/>
            <a:t>Skapa färgpalett</a:t>
          </a:r>
        </a:p>
      </dsp:txBody>
      <dsp:txXfrm>
        <a:off x="1233868" y="1388937"/>
        <a:ext cx="592836" cy="395223"/>
      </dsp:txXfrm>
    </dsp:sp>
    <dsp:sp modelId="{0DCFF906-CA9B-4CB8-8E44-691BF681EE49}">
      <dsp:nvSpPr>
        <dsp:cNvPr id="0" name=""/>
        <dsp:cNvSpPr/>
      </dsp:nvSpPr>
      <dsp:spPr>
        <a:xfrm>
          <a:off x="1885987" y="1388937"/>
          <a:ext cx="988059" cy="395223"/>
        </a:xfrm>
        <a:prstGeom prst="chevron">
          <a:avLst/>
        </a:prstGeom>
        <a:solidFill>
          <a:schemeClr val="accent4">
            <a:lumMod val="20000"/>
            <a:lumOff val="80000"/>
          </a:schemeClr>
        </a:solidFill>
        <a:ln w="12700" cap="flat" cmpd="sng" algn="ctr">
          <a:solidFill>
            <a:schemeClr val="accent4">
              <a:lumMod val="20000"/>
              <a:lumOff val="80000"/>
              <a:alpha val="9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5080" rIns="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v-SE" sz="800" kern="1200" dirty="0"/>
            <a:t>Matcha färgerna</a:t>
          </a:r>
        </a:p>
      </dsp:txBody>
      <dsp:txXfrm>
        <a:off x="2083599" y="1388937"/>
        <a:ext cx="592836" cy="395223"/>
      </dsp:txXfrm>
    </dsp:sp>
    <dsp:sp modelId="{7373C6AC-7A84-4074-B074-F701200E0318}">
      <dsp:nvSpPr>
        <dsp:cNvPr id="0" name=""/>
        <dsp:cNvSpPr/>
      </dsp:nvSpPr>
      <dsp:spPr>
        <a:xfrm>
          <a:off x="2735718" y="1388937"/>
          <a:ext cx="988059" cy="395223"/>
        </a:xfrm>
        <a:prstGeom prst="chevron">
          <a:avLst/>
        </a:prstGeom>
        <a:solidFill>
          <a:schemeClr val="accent4">
            <a:lumMod val="20000"/>
            <a:lumOff val="80000"/>
          </a:schemeClr>
        </a:solidFill>
        <a:ln w="12700" cap="flat" cmpd="sng" algn="ctr">
          <a:solidFill>
            <a:schemeClr val="accent4">
              <a:lumMod val="20000"/>
              <a:lumOff val="80000"/>
              <a:alpha val="9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5080" rIns="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v-SE" sz="800" kern="1200" dirty="0"/>
            <a:t>Skapa binär pärla</a:t>
          </a:r>
        </a:p>
      </dsp:txBody>
      <dsp:txXfrm>
        <a:off x="2933330" y="1388937"/>
        <a:ext cx="592836" cy="395223"/>
      </dsp:txXfrm>
    </dsp:sp>
    <dsp:sp modelId="{4D892D75-6E02-4EF5-879A-B613227B5F1E}">
      <dsp:nvSpPr>
        <dsp:cNvPr id="0" name=""/>
        <dsp:cNvSpPr/>
      </dsp:nvSpPr>
      <dsp:spPr>
        <a:xfrm>
          <a:off x="3585449" y="1388937"/>
          <a:ext cx="988059" cy="395223"/>
        </a:xfrm>
        <a:prstGeom prst="chevron">
          <a:avLst/>
        </a:prstGeom>
        <a:solidFill>
          <a:schemeClr val="accent4">
            <a:lumMod val="20000"/>
            <a:lumOff val="80000"/>
          </a:schemeClr>
        </a:solidFill>
        <a:ln w="12700" cap="flat" cmpd="sng" algn="ctr">
          <a:solidFill>
            <a:schemeClr val="accent4">
              <a:lumMod val="20000"/>
              <a:lumOff val="80000"/>
              <a:alpha val="9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5080" rIns="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v-SE" sz="800" kern="1200" dirty="0"/>
            <a:t>Skapa reproduktion</a:t>
          </a:r>
        </a:p>
      </dsp:txBody>
      <dsp:txXfrm>
        <a:off x="3783061" y="1388937"/>
        <a:ext cx="592836" cy="395223"/>
      </dsp:txXfrm>
    </dsp:sp>
    <dsp:sp modelId="{FA482959-D999-456A-A95C-4D71B33EA422}">
      <dsp:nvSpPr>
        <dsp:cNvPr id="0" name=""/>
        <dsp:cNvSpPr/>
      </dsp:nvSpPr>
      <dsp:spPr>
        <a:xfrm>
          <a:off x="4435180" y="1388937"/>
          <a:ext cx="988059" cy="395223"/>
        </a:xfrm>
        <a:prstGeom prst="chevron">
          <a:avLst/>
        </a:prstGeom>
        <a:solidFill>
          <a:srgbClr val="FDBE00"/>
        </a:solidFill>
        <a:ln w="12700" cap="flat" cmpd="sng" algn="ctr">
          <a:solidFill>
            <a:schemeClr val="accent4">
              <a:lumMod val="20000"/>
              <a:lumOff val="80000"/>
              <a:alpha val="9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5080" rIns="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v-SE" sz="800" kern="1200" dirty="0"/>
            <a:t>Beräkna kvalitetsmått</a:t>
          </a:r>
        </a:p>
      </dsp:txBody>
      <dsp:txXfrm>
        <a:off x="4632792" y="1388937"/>
        <a:ext cx="592836" cy="39522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jpeg>
</file>

<file path=ppt/media/image22.png>
</file>

<file path=ppt/media/image23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67CBA6DE-8AF9-4D01-A116-77A3B8F49F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F9284D73-A0E1-4BE2-A313-B422B53F7B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/>
              <a:t>Klicka här för att ändra mall för underrubrikformat</a:t>
            </a: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F4C2E110-3A8A-48E5-A9A5-67E34AE2C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E34C8-5F47-45EF-AAC2-EEC2745265BE}" type="datetimeFigureOut">
              <a:rPr lang="sv-SE" smtClean="0"/>
              <a:t>2022-03-15</a:t>
            </a:fld>
            <a:endParaRPr lang="sv-SE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FDCF61DE-342F-4523-BFB5-A9BA1429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4B1C66A3-30E8-453A-A9E4-E98753396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C1EA6-53E5-4B7E-893F-1CAAEC08268F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8676180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Rubrik och lodrä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3FA781F9-2DC8-4C0B-BC88-DBAD1AE806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lodrät text 2">
            <a:extLst>
              <a:ext uri="{FF2B5EF4-FFF2-40B4-BE49-F238E27FC236}">
                <a16:creationId xmlns:a16="http://schemas.microsoft.com/office/drawing/2014/main" id="{073A5658-F55C-456C-9826-FD9EDE45B4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F56EFD93-F669-45A1-AC89-91F6C538D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E34C8-5F47-45EF-AAC2-EEC2745265BE}" type="datetimeFigureOut">
              <a:rPr lang="sv-SE" smtClean="0"/>
              <a:t>2022-03-15</a:t>
            </a:fld>
            <a:endParaRPr lang="sv-SE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9C99634F-2A3B-4B59-9B2C-026FF1D9A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7F037124-69BE-424C-B191-D171947D8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C1EA6-53E5-4B7E-893F-1CAAEC08268F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1813524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ät rubrik oc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ät rubrik 1">
            <a:extLst>
              <a:ext uri="{FF2B5EF4-FFF2-40B4-BE49-F238E27FC236}">
                <a16:creationId xmlns:a16="http://schemas.microsoft.com/office/drawing/2014/main" id="{14D9D055-6DFA-48BC-A0F2-8E0C5A9FAB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lodrät text 2">
            <a:extLst>
              <a:ext uri="{FF2B5EF4-FFF2-40B4-BE49-F238E27FC236}">
                <a16:creationId xmlns:a16="http://schemas.microsoft.com/office/drawing/2014/main" id="{266D9354-AF93-4C45-958C-98B5FF4ED3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A9F40756-5236-4DB5-A5B2-185021F149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E34C8-5F47-45EF-AAC2-EEC2745265BE}" type="datetimeFigureOut">
              <a:rPr lang="sv-SE" smtClean="0"/>
              <a:t>2022-03-15</a:t>
            </a:fld>
            <a:endParaRPr lang="sv-SE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444A6CF2-1928-4192-A4D0-D86AC91212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B9CB89D6-9742-4E9A-81C8-9F93E0CD1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C1EA6-53E5-4B7E-893F-1CAAEC08268F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6176175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17A4BDA1-7612-498C-9450-3D7935864B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1C8F9074-97C8-46ED-91A0-E1E425E855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0E622F5B-818A-41F3-A686-38F09BC5B9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E34C8-5F47-45EF-AAC2-EEC2745265BE}" type="datetimeFigureOut">
              <a:rPr lang="sv-SE" smtClean="0"/>
              <a:t>2022-03-15</a:t>
            </a:fld>
            <a:endParaRPr lang="sv-SE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D2D57BAB-08E6-4292-8979-D9688AEF3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A27FC5A2-3704-441C-9E95-CB7AA0BB7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C1EA6-53E5-4B7E-893F-1CAAEC08268F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857309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vsnitts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0FE75BAB-8872-422E-9826-B1E8B0D7E1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1A277C7D-4C2E-4882-BF49-7AC02D92AE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AB4FCE91-3746-4950-BBE9-DBEC88E09E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E34C8-5F47-45EF-AAC2-EEC2745265BE}" type="datetimeFigureOut">
              <a:rPr lang="sv-SE" smtClean="0"/>
              <a:t>2022-03-15</a:t>
            </a:fld>
            <a:endParaRPr lang="sv-SE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97149AD2-588F-40D2-BC0F-38F2EA7AD8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F6490203-9C98-472E-86C8-97D6501FD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C1EA6-53E5-4B7E-893F-1CAAEC08268F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5416985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vå 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E4649FC7-66F7-420C-808D-546E5039D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6978B0C2-5A12-4948-A1A6-A4078AF073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innehåll 3">
            <a:extLst>
              <a:ext uri="{FF2B5EF4-FFF2-40B4-BE49-F238E27FC236}">
                <a16:creationId xmlns:a16="http://schemas.microsoft.com/office/drawing/2014/main" id="{35745688-9EA2-45C5-A1AE-4F35BA2A33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5" name="Platshållare för datum 4">
            <a:extLst>
              <a:ext uri="{FF2B5EF4-FFF2-40B4-BE49-F238E27FC236}">
                <a16:creationId xmlns:a16="http://schemas.microsoft.com/office/drawing/2014/main" id="{4F19E8C7-6B64-455C-A6FB-F69BFC6E4B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E34C8-5F47-45EF-AAC2-EEC2745265BE}" type="datetimeFigureOut">
              <a:rPr lang="sv-SE" smtClean="0"/>
              <a:t>2022-03-15</a:t>
            </a:fld>
            <a:endParaRPr lang="sv-SE"/>
          </a:p>
        </p:txBody>
      </p:sp>
      <p:sp>
        <p:nvSpPr>
          <p:cNvPr id="6" name="Platshållare för sidfot 5">
            <a:extLst>
              <a:ext uri="{FF2B5EF4-FFF2-40B4-BE49-F238E27FC236}">
                <a16:creationId xmlns:a16="http://schemas.microsoft.com/office/drawing/2014/main" id="{5813B3AC-54E3-47C7-819E-F7AD0DC90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Platshållare för bildnummer 6">
            <a:extLst>
              <a:ext uri="{FF2B5EF4-FFF2-40B4-BE49-F238E27FC236}">
                <a16:creationId xmlns:a16="http://schemas.microsoft.com/office/drawing/2014/main" id="{6EB9CA4D-121C-439B-B9E7-EDCB0AF2A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C1EA6-53E5-4B7E-893F-1CAAEC08268F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3142037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3E8C9247-294B-4AA0-B878-98A94791B0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4165AB7A-B6E2-4F93-B37F-EFEAA9CADC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" name="Platshållare för innehåll 3">
            <a:extLst>
              <a:ext uri="{FF2B5EF4-FFF2-40B4-BE49-F238E27FC236}">
                <a16:creationId xmlns:a16="http://schemas.microsoft.com/office/drawing/2014/main" id="{9B1AE4D7-EA51-4508-8639-B2ED46316E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5" name="Platshållare för text 4">
            <a:extLst>
              <a:ext uri="{FF2B5EF4-FFF2-40B4-BE49-F238E27FC236}">
                <a16:creationId xmlns:a16="http://schemas.microsoft.com/office/drawing/2014/main" id="{803A5CB1-F074-4E5A-9515-BE240D6BD7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6" name="Platshållare för innehåll 5">
            <a:extLst>
              <a:ext uri="{FF2B5EF4-FFF2-40B4-BE49-F238E27FC236}">
                <a16:creationId xmlns:a16="http://schemas.microsoft.com/office/drawing/2014/main" id="{D5244051-A043-41C7-B578-761FDB01F6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7" name="Platshållare för datum 6">
            <a:extLst>
              <a:ext uri="{FF2B5EF4-FFF2-40B4-BE49-F238E27FC236}">
                <a16:creationId xmlns:a16="http://schemas.microsoft.com/office/drawing/2014/main" id="{778AC513-7458-47DC-B321-F8900C5CE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E34C8-5F47-45EF-AAC2-EEC2745265BE}" type="datetimeFigureOut">
              <a:rPr lang="sv-SE" smtClean="0"/>
              <a:t>2022-03-15</a:t>
            </a:fld>
            <a:endParaRPr lang="sv-SE"/>
          </a:p>
        </p:txBody>
      </p:sp>
      <p:sp>
        <p:nvSpPr>
          <p:cNvPr id="8" name="Platshållare för sidfot 7">
            <a:extLst>
              <a:ext uri="{FF2B5EF4-FFF2-40B4-BE49-F238E27FC236}">
                <a16:creationId xmlns:a16="http://schemas.microsoft.com/office/drawing/2014/main" id="{31EFD396-C976-46A4-B6EC-43787E747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Platshållare för bildnummer 8">
            <a:extLst>
              <a:ext uri="{FF2B5EF4-FFF2-40B4-BE49-F238E27FC236}">
                <a16:creationId xmlns:a16="http://schemas.microsoft.com/office/drawing/2014/main" id="{3B0CC723-1EC6-4B59-B7BD-1A4DF7B38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C1EA6-53E5-4B7E-893F-1CAAEC08268F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067734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0AC3EE4C-BD4A-4479-B6C4-B0F46B913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datum 2">
            <a:extLst>
              <a:ext uri="{FF2B5EF4-FFF2-40B4-BE49-F238E27FC236}">
                <a16:creationId xmlns:a16="http://schemas.microsoft.com/office/drawing/2014/main" id="{A9E58B6A-4934-4754-894F-309117F4E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E34C8-5F47-45EF-AAC2-EEC2745265BE}" type="datetimeFigureOut">
              <a:rPr lang="sv-SE" smtClean="0"/>
              <a:t>2022-03-15</a:t>
            </a:fld>
            <a:endParaRPr lang="sv-SE"/>
          </a:p>
        </p:txBody>
      </p:sp>
      <p:sp>
        <p:nvSpPr>
          <p:cNvPr id="4" name="Platshållare för sidfot 3">
            <a:extLst>
              <a:ext uri="{FF2B5EF4-FFF2-40B4-BE49-F238E27FC236}">
                <a16:creationId xmlns:a16="http://schemas.microsoft.com/office/drawing/2014/main" id="{9C4AFB0D-94A4-403F-A7B7-378735E1CA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Platshållare för bildnummer 4">
            <a:extLst>
              <a:ext uri="{FF2B5EF4-FFF2-40B4-BE49-F238E27FC236}">
                <a16:creationId xmlns:a16="http://schemas.microsoft.com/office/drawing/2014/main" id="{310C1BED-2A81-4EA8-9DDA-C37615495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C1EA6-53E5-4B7E-893F-1CAAEC08268F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0426477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datum 1">
            <a:extLst>
              <a:ext uri="{FF2B5EF4-FFF2-40B4-BE49-F238E27FC236}">
                <a16:creationId xmlns:a16="http://schemas.microsoft.com/office/drawing/2014/main" id="{2EF5863F-8AFC-492D-8EB9-1F1573CCA2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E34C8-5F47-45EF-AAC2-EEC2745265BE}" type="datetimeFigureOut">
              <a:rPr lang="sv-SE" smtClean="0"/>
              <a:t>2022-03-15</a:t>
            </a:fld>
            <a:endParaRPr lang="sv-SE"/>
          </a:p>
        </p:txBody>
      </p:sp>
      <p:sp>
        <p:nvSpPr>
          <p:cNvPr id="3" name="Platshållare för sidfot 2">
            <a:extLst>
              <a:ext uri="{FF2B5EF4-FFF2-40B4-BE49-F238E27FC236}">
                <a16:creationId xmlns:a16="http://schemas.microsoft.com/office/drawing/2014/main" id="{40421679-9BCB-434B-97A7-BA0D69A828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Platshållare för bildnummer 3">
            <a:extLst>
              <a:ext uri="{FF2B5EF4-FFF2-40B4-BE49-F238E27FC236}">
                <a16:creationId xmlns:a16="http://schemas.microsoft.com/office/drawing/2014/main" id="{F52F75A3-18C7-4763-AA94-A438E27BA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C1EA6-53E5-4B7E-893F-1CAAEC08268F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7670918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ext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E6F211B0-470E-4C7F-86AE-EA3D976BD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FC56915B-B588-4FD4-9DF8-7F8E6FE89B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text 3">
            <a:extLst>
              <a:ext uri="{FF2B5EF4-FFF2-40B4-BE49-F238E27FC236}">
                <a16:creationId xmlns:a16="http://schemas.microsoft.com/office/drawing/2014/main" id="{841F194E-6528-485D-AC86-F390A5B000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5" name="Platshållare för datum 4">
            <a:extLst>
              <a:ext uri="{FF2B5EF4-FFF2-40B4-BE49-F238E27FC236}">
                <a16:creationId xmlns:a16="http://schemas.microsoft.com/office/drawing/2014/main" id="{8397E6EB-1EEC-411F-B7F9-44AFE049D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E34C8-5F47-45EF-AAC2-EEC2745265BE}" type="datetimeFigureOut">
              <a:rPr lang="sv-SE" smtClean="0"/>
              <a:t>2022-03-15</a:t>
            </a:fld>
            <a:endParaRPr lang="sv-SE"/>
          </a:p>
        </p:txBody>
      </p:sp>
      <p:sp>
        <p:nvSpPr>
          <p:cNvPr id="6" name="Platshållare för sidfot 5">
            <a:extLst>
              <a:ext uri="{FF2B5EF4-FFF2-40B4-BE49-F238E27FC236}">
                <a16:creationId xmlns:a16="http://schemas.microsoft.com/office/drawing/2014/main" id="{D465EDF5-E53F-4DB5-B3E8-48F8DD14E2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Platshållare för bildnummer 6">
            <a:extLst>
              <a:ext uri="{FF2B5EF4-FFF2-40B4-BE49-F238E27FC236}">
                <a16:creationId xmlns:a16="http://schemas.microsoft.com/office/drawing/2014/main" id="{5EBF2E2F-4348-4B46-8894-F719F604FB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C1EA6-53E5-4B7E-893F-1CAAEC08268F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4622854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C46C1A6A-6793-4E24-A2FE-353EB58E5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bild 2">
            <a:extLst>
              <a:ext uri="{FF2B5EF4-FFF2-40B4-BE49-F238E27FC236}">
                <a16:creationId xmlns:a16="http://schemas.microsoft.com/office/drawing/2014/main" id="{638218B4-0FDA-425B-BF80-ED67538D5B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v-SE"/>
          </a:p>
        </p:txBody>
      </p:sp>
      <p:sp>
        <p:nvSpPr>
          <p:cNvPr id="4" name="Platshållare för text 3">
            <a:extLst>
              <a:ext uri="{FF2B5EF4-FFF2-40B4-BE49-F238E27FC236}">
                <a16:creationId xmlns:a16="http://schemas.microsoft.com/office/drawing/2014/main" id="{3C808B74-2B0E-4590-A322-C9EB58A5E7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5" name="Platshållare för datum 4">
            <a:extLst>
              <a:ext uri="{FF2B5EF4-FFF2-40B4-BE49-F238E27FC236}">
                <a16:creationId xmlns:a16="http://schemas.microsoft.com/office/drawing/2014/main" id="{75CFEB38-5E88-459A-B709-30A8B03AF6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E34C8-5F47-45EF-AAC2-EEC2745265BE}" type="datetimeFigureOut">
              <a:rPr lang="sv-SE" smtClean="0"/>
              <a:t>2022-03-15</a:t>
            </a:fld>
            <a:endParaRPr lang="sv-SE"/>
          </a:p>
        </p:txBody>
      </p:sp>
      <p:sp>
        <p:nvSpPr>
          <p:cNvPr id="6" name="Platshållare för sidfot 5">
            <a:extLst>
              <a:ext uri="{FF2B5EF4-FFF2-40B4-BE49-F238E27FC236}">
                <a16:creationId xmlns:a16="http://schemas.microsoft.com/office/drawing/2014/main" id="{D43E2DDB-7659-41FD-8640-CBEAE9A866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Platshållare för bildnummer 6">
            <a:extLst>
              <a:ext uri="{FF2B5EF4-FFF2-40B4-BE49-F238E27FC236}">
                <a16:creationId xmlns:a16="http://schemas.microsoft.com/office/drawing/2014/main" id="{204D656E-9291-4D7B-8796-C200CC0CE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C1EA6-53E5-4B7E-893F-1CAAEC08268F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7981303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rubrik 1">
            <a:extLst>
              <a:ext uri="{FF2B5EF4-FFF2-40B4-BE49-F238E27FC236}">
                <a16:creationId xmlns:a16="http://schemas.microsoft.com/office/drawing/2014/main" id="{2D08A90F-B863-48F6-AFB0-167023B0D7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9CF9DEF3-E40E-4CAD-BAA9-FADC673018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AFBD74DF-8774-45F4-8AF8-B7B97AFEF6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BE34C8-5F47-45EF-AAC2-EEC2745265BE}" type="datetimeFigureOut">
              <a:rPr lang="sv-SE" smtClean="0"/>
              <a:t>2022-03-15</a:t>
            </a:fld>
            <a:endParaRPr lang="sv-SE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FB33C111-B8C0-474C-BF44-F54102331D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349B5223-EA6E-46A2-8B37-3CFC8DC36F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7C1EA6-53E5-4B7E-893F-1CAAEC08268F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8402688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svg"/><Relationship Id="rId3" Type="http://schemas.openxmlformats.org/officeDocument/2006/relationships/diagramLayout" Target="../diagrams/layout2.xml"/><Relationship Id="rId7" Type="http://schemas.openxmlformats.org/officeDocument/2006/relationships/image" Target="../media/image2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10" Type="http://schemas.openxmlformats.org/officeDocument/2006/relationships/image" Target="../media/image5.svg"/><Relationship Id="rId4" Type="http://schemas.openxmlformats.org/officeDocument/2006/relationships/diagramQuickStyle" Target="../diagrams/quickStyle2.xml"/><Relationship Id="rId9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3.xml"/><Relationship Id="rId3" Type="http://schemas.openxmlformats.org/officeDocument/2006/relationships/image" Target="../media/image7.svg"/><Relationship Id="rId7" Type="http://schemas.openxmlformats.org/officeDocument/2006/relationships/image" Target="../media/image11.svg"/><Relationship Id="rId12" Type="http://schemas.microsoft.com/office/2007/relationships/diagramDrawing" Target="../diagrams/drawing3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11" Type="http://schemas.openxmlformats.org/officeDocument/2006/relationships/diagramColors" Target="../diagrams/colors3.xml"/><Relationship Id="rId5" Type="http://schemas.openxmlformats.org/officeDocument/2006/relationships/image" Target="../media/image9.svg"/><Relationship Id="rId10" Type="http://schemas.openxmlformats.org/officeDocument/2006/relationships/diagramQuickStyle" Target="../diagrams/quickStyle3.xml"/><Relationship Id="rId4" Type="http://schemas.openxmlformats.org/officeDocument/2006/relationships/image" Target="../media/image8.png"/><Relationship Id="rId9" Type="http://schemas.openxmlformats.org/officeDocument/2006/relationships/diagramLayout" Target="../diagrams/layout3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13.svg"/><Relationship Id="rId7" Type="http://schemas.openxmlformats.org/officeDocument/2006/relationships/diagramColors" Target="../diagrams/colors4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7" Type="http://schemas.openxmlformats.org/officeDocument/2006/relationships/image" Target="../media/image15.png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7942995-B07F-4636-9A06-C6A104B26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FB20E69F-BF5D-4744-BE5A-0E537C7FF5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3809" y="2960716"/>
            <a:ext cx="4093905" cy="2387600"/>
          </a:xfrm>
        </p:spPr>
        <p:txBody>
          <a:bodyPr anchor="t">
            <a:normAutofit/>
          </a:bodyPr>
          <a:lstStyle/>
          <a:p>
            <a:pPr algn="l"/>
            <a:r>
              <a:rPr lang="sv-SE" sz="4200" dirty="0">
                <a:cs typeface="Arial" panose="020B0604020202020204" pitchFamily="34" charset="0"/>
              </a:rPr>
              <a:t>TNM097</a:t>
            </a:r>
            <a:br>
              <a:rPr lang="sv-SE" sz="4200" dirty="0">
                <a:cs typeface="Arial" panose="020B0604020202020204" pitchFamily="34" charset="0"/>
              </a:rPr>
            </a:br>
            <a:r>
              <a:rPr lang="sv-SE" sz="4200" dirty="0">
                <a:cs typeface="Arial" panose="020B0604020202020204" pitchFamily="34" charset="0"/>
              </a:rPr>
              <a:t>Bildreproduktion med pärlor</a:t>
            </a:r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418E3C98-4082-4998-B198-C4168C4341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13809" y="953037"/>
            <a:ext cx="4036333" cy="1709849"/>
          </a:xfrm>
        </p:spPr>
        <p:txBody>
          <a:bodyPr anchor="b">
            <a:normAutofit/>
          </a:bodyPr>
          <a:lstStyle/>
          <a:p>
            <a:pPr algn="l"/>
            <a:r>
              <a:rPr lang="sv-SE" sz="1600" i="1" dirty="0"/>
              <a:t>Felix Lindgren, felli125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984992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Bildobjekt 4" descr="En bild som visar penna, skrivdon, kontorsmaterial&#10;&#10;Automatiskt genererad beskrivning">
            <a:extLst>
              <a:ext uri="{FF2B5EF4-FFF2-40B4-BE49-F238E27FC236}">
                <a16:creationId xmlns:a16="http://schemas.microsoft.com/office/drawing/2014/main" id="{63A30D7C-2E7F-4D18-A740-F8F6B61BAC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2492" y="1323623"/>
            <a:ext cx="5536001" cy="415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8198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0550F5B9-399F-4FAD-AE6C-ED65F9A43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C062E60F-5CD4-4268-8359-8076634680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288350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350C8B71-14E7-43C5-BAD8-BB45A7034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10047"/>
            <a:ext cx="3300984" cy="164592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v-SE" sz="2800" dirty="0"/>
              <a:t>Resultat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B341EC3-1810-4D33-BA3F-E2D0AA0EC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980964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0127CDE-2B99-47A8-BB3C-7D17519105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610864" y="1323863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ruta 9">
            <a:extLst>
              <a:ext uri="{FF2B5EF4-FFF2-40B4-BE49-F238E27FC236}">
                <a16:creationId xmlns:a16="http://schemas.microsoft.com/office/drawing/2014/main" id="{B5C0924A-797C-4C54-9715-ABADA11F534C}"/>
              </a:ext>
            </a:extLst>
          </p:cNvPr>
          <p:cNvSpPr txBox="1"/>
          <p:nvPr/>
        </p:nvSpPr>
        <p:spPr>
          <a:xfrm>
            <a:off x="4581144" y="510047"/>
            <a:ext cx="6858000" cy="1645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342900" indent="-28575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sv-SE" sz="1400" dirty="0"/>
              <a:t>Bildstorlek; 4800x6000</a:t>
            </a:r>
          </a:p>
          <a:p>
            <a:pPr marL="342900" indent="-28575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sv-SE" sz="1400" dirty="0"/>
              <a:t>Diameter av pärlor; 30</a:t>
            </a:r>
          </a:p>
          <a:p>
            <a:pPr marL="342900" indent="-28575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sv-SE" sz="1400" dirty="0" err="1"/>
              <a:t>SCIELab</a:t>
            </a:r>
            <a:r>
              <a:rPr lang="sv-SE" sz="1400" dirty="0"/>
              <a:t>-medel original; 2.4822</a:t>
            </a:r>
          </a:p>
          <a:p>
            <a:pPr marL="342900" indent="-28575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sv-SE" sz="1400" dirty="0" err="1"/>
              <a:t>SCIELab</a:t>
            </a:r>
            <a:r>
              <a:rPr lang="sv-SE" sz="1400" dirty="0"/>
              <a:t>-medel optimerad; 2.6859</a:t>
            </a:r>
          </a:p>
        </p:txBody>
      </p:sp>
      <p:pic>
        <p:nvPicPr>
          <p:cNvPr id="5" name="Platshållare för innehåll 4" descr="En bild som visar natur, träd, vattenfall, vatten&#10;&#10;Automatiskt genererad beskrivning">
            <a:extLst>
              <a:ext uri="{FF2B5EF4-FFF2-40B4-BE49-F238E27FC236}">
                <a16:creationId xmlns:a16="http://schemas.microsoft.com/office/drawing/2014/main" id="{8605CF9A-AC9A-44AA-9767-52D237F2A1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784" y="2992339"/>
            <a:ext cx="3584448" cy="2867557"/>
          </a:xfrm>
          <a:prstGeom prst="rect">
            <a:avLst/>
          </a:prstGeom>
        </p:spPr>
      </p:pic>
      <p:pic>
        <p:nvPicPr>
          <p:cNvPr id="7" name="Bildobjekt 6" descr="LandscapeOptimized">
            <a:extLst>
              <a:ext uri="{FF2B5EF4-FFF2-40B4-BE49-F238E27FC236}">
                <a16:creationId xmlns:a16="http://schemas.microsoft.com/office/drawing/2014/main" id="{4FE217F3-C248-4C50-81A8-C2575E3351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7599" y="3064028"/>
            <a:ext cx="3584448" cy="2724180"/>
          </a:xfrm>
          <a:prstGeom prst="rect">
            <a:avLst/>
          </a:prstGeom>
        </p:spPr>
      </p:pic>
      <p:pic>
        <p:nvPicPr>
          <p:cNvPr id="9" name="Bildobjekt 8" descr="LandscapeOriginal">
            <a:extLst>
              <a:ext uri="{FF2B5EF4-FFF2-40B4-BE49-F238E27FC236}">
                <a16:creationId xmlns:a16="http://schemas.microsoft.com/office/drawing/2014/main" id="{C3B79EA9-2904-4C0C-A2FD-4B3B1208D64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7415" y="3064028"/>
            <a:ext cx="3584448" cy="2724180"/>
          </a:xfrm>
          <a:prstGeom prst="rect">
            <a:avLst/>
          </a:prstGeom>
        </p:spPr>
      </p:pic>
      <p:sp>
        <p:nvSpPr>
          <p:cNvPr id="16" name="textruta 15">
            <a:extLst>
              <a:ext uri="{FF2B5EF4-FFF2-40B4-BE49-F238E27FC236}">
                <a16:creationId xmlns:a16="http://schemas.microsoft.com/office/drawing/2014/main" id="{228E6D73-CC6B-4F18-8690-B1213A423A53}"/>
              </a:ext>
            </a:extLst>
          </p:cNvPr>
          <p:cNvSpPr txBox="1"/>
          <p:nvPr/>
        </p:nvSpPr>
        <p:spPr>
          <a:xfrm>
            <a:off x="5038725" y="5598286"/>
            <a:ext cx="2114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1100" i="1" dirty="0"/>
              <a:t>Optimerad palett</a:t>
            </a:r>
          </a:p>
        </p:txBody>
      </p:sp>
      <p:sp>
        <p:nvSpPr>
          <p:cNvPr id="18" name="textruta 17">
            <a:extLst>
              <a:ext uri="{FF2B5EF4-FFF2-40B4-BE49-F238E27FC236}">
                <a16:creationId xmlns:a16="http://schemas.microsoft.com/office/drawing/2014/main" id="{3837F2B6-BA1D-46EC-8FB7-B2794C6ED463}"/>
              </a:ext>
            </a:extLst>
          </p:cNvPr>
          <p:cNvSpPr txBox="1"/>
          <p:nvPr/>
        </p:nvSpPr>
        <p:spPr>
          <a:xfrm>
            <a:off x="8872364" y="5598286"/>
            <a:ext cx="2114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1100" i="1" dirty="0"/>
              <a:t>Original palett</a:t>
            </a:r>
          </a:p>
        </p:txBody>
      </p:sp>
      <p:sp>
        <p:nvSpPr>
          <p:cNvPr id="20" name="textruta 19">
            <a:extLst>
              <a:ext uri="{FF2B5EF4-FFF2-40B4-BE49-F238E27FC236}">
                <a16:creationId xmlns:a16="http://schemas.microsoft.com/office/drawing/2014/main" id="{7C3E06DB-4D71-4A8F-A479-11F25F62A967}"/>
              </a:ext>
            </a:extLst>
          </p:cNvPr>
          <p:cNvSpPr txBox="1"/>
          <p:nvPr/>
        </p:nvSpPr>
        <p:spPr>
          <a:xfrm>
            <a:off x="1292733" y="5859896"/>
            <a:ext cx="2114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1100" i="1" dirty="0"/>
              <a:t>Bild att reproducera</a:t>
            </a:r>
          </a:p>
        </p:txBody>
      </p:sp>
    </p:spTree>
    <p:extLst>
      <p:ext uri="{BB962C8B-B14F-4D97-AF65-F5344CB8AC3E}">
        <p14:creationId xmlns:p14="http://schemas.microsoft.com/office/powerpoint/2010/main" val="33712979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6CDA21F-E7AF-4C75-8395-33F58D5B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3CCA546C-DEA1-4844-BB1F-DEB0ECCCCA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9942716" cy="1554480"/>
          </a:xfrm>
        </p:spPr>
        <p:txBody>
          <a:bodyPr anchor="ctr">
            <a:normAutofit/>
          </a:bodyPr>
          <a:lstStyle/>
          <a:p>
            <a:r>
              <a:rPr lang="sv-SE" sz="4800"/>
              <a:t>Slutsats &amp; Diskussion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80F69CEE-C000-4BCB-AFFF-5AD95FC8D6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8" y="3017522"/>
            <a:ext cx="9941319" cy="3124658"/>
          </a:xfrm>
        </p:spPr>
        <p:txBody>
          <a:bodyPr anchor="t"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sv-SE" sz="1400" dirty="0"/>
              <a:t>Funkar bäst för större bilder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sv-SE" sz="1400" dirty="0"/>
              <a:t>Resultatet varierar beroende på palettens </a:t>
            </a:r>
            <a:r>
              <a:rPr lang="sv-SE" sz="1400"/>
              <a:t>slumpmässiga generering</a:t>
            </a:r>
            <a:endParaRPr lang="sv-SE" sz="1400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07458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B9AA7C6-5E5A-498E-A6DF-A943376E0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3EAB11A-76F7-48F4-9B4F-5BFDF4BF9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4300" y="2385102"/>
            <a:ext cx="574091" cy="2087796"/>
            <a:chOff x="209668" y="2857422"/>
            <a:chExt cx="463662" cy="208779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4D4C416-D5F4-4F6F-A6F1-87A21CD4FC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423947" y="2857422"/>
              <a:ext cx="249383" cy="208779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C6AC1C30-21C6-4BF6-93EE-B211D7A85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209668" y="2857423"/>
              <a:ext cx="1" cy="2087795"/>
            </a:xfrm>
            <a:prstGeom prst="line">
              <a:avLst/>
            </a:prstGeom>
            <a:ln w="1778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81E140AE-0ABF-47C8-BF32-7D2F0CF2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BC4F608-B4B8-48C3-9572-C0F061B1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631767"/>
            <a:ext cx="11111729" cy="575240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E46A863A-BC65-474C-BE0D-C77B2AD227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3618" y="1239927"/>
            <a:ext cx="4008586" cy="4680583"/>
          </a:xfrm>
        </p:spPr>
        <p:txBody>
          <a:bodyPr anchor="ctr">
            <a:normAutofit/>
          </a:bodyPr>
          <a:lstStyle/>
          <a:p>
            <a:r>
              <a:rPr lang="sv-SE" sz="5200" dirty="0"/>
              <a:t>Frågor?</a:t>
            </a:r>
          </a:p>
        </p:txBody>
      </p:sp>
    </p:spTree>
    <p:extLst>
      <p:ext uri="{BB962C8B-B14F-4D97-AF65-F5344CB8AC3E}">
        <p14:creationId xmlns:p14="http://schemas.microsoft.com/office/powerpoint/2010/main" val="3987969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D1D8088-559A-46A5-A801-CDF0B9476B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3E2E96F-17F7-4C8C-BDF1-6BB90A0C1D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09667" y="2380868"/>
            <a:ext cx="11982332" cy="2087795"/>
            <a:chOff x="143163" y="5763486"/>
            <a:chExt cx="11982332" cy="739555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46BD00C-9313-4A22-94F7-3875A46C6D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357444" y="5763486"/>
              <a:ext cx="11768051" cy="73955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1EAF30D0-AA67-427C-9938-A2C8A9B5D5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43163" y="5763486"/>
              <a:ext cx="1" cy="739555"/>
            </a:xfrm>
            <a:prstGeom prst="line">
              <a:avLst/>
            </a:prstGeom>
            <a:ln w="1778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3776B14B-F2F4-4825-8DA8-8C7A0F2B3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466344"/>
            <a:ext cx="11111729" cy="591782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Platshållare för innehåll 3">
            <a:extLst>
              <a:ext uri="{FF2B5EF4-FFF2-40B4-BE49-F238E27FC236}">
                <a16:creationId xmlns:a16="http://schemas.microsoft.com/office/drawing/2014/main" id="{669F03A2-8E07-4D4C-B852-8C4B4117998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30922787"/>
              </p:ext>
            </p:extLst>
          </p:nvPr>
        </p:nvGraphicFramePr>
        <p:xfrm>
          <a:off x="789196" y="466344"/>
          <a:ext cx="10515600" cy="59178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352637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922F19F4-FE70-43DC-856F-2CE5F521D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062849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656150"/>
            <a:ext cx="5590787" cy="14315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8" name="Platshållare för innehåll 3">
            <a:extLst>
              <a:ext uri="{FF2B5EF4-FFF2-40B4-BE49-F238E27FC236}">
                <a16:creationId xmlns:a16="http://schemas.microsoft.com/office/drawing/2014/main" id="{5EBC450A-DE9A-4F78-91F2-049ABA8DF8A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75761463"/>
              </p:ext>
            </p:extLst>
          </p:nvPr>
        </p:nvGraphicFramePr>
        <p:xfrm>
          <a:off x="731525" y="-216936"/>
          <a:ext cx="5423819" cy="31730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CFFA6652-B7DD-420F-BE50-28A9AF1A99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9" y="2524721"/>
            <a:ext cx="4991629" cy="3677123"/>
          </a:xfrm>
        </p:spPr>
        <p:txBody>
          <a:bodyPr anchor="t"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sv-SE" sz="1400" dirty="0"/>
              <a:t>Slumpmässigt valda färger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sv-SE" sz="1400" dirty="0"/>
              <a:t>Optimera paletten genom </a:t>
            </a:r>
            <a:r>
              <a:rPr lang="sv-SE" sz="1400" dirty="0" err="1"/>
              <a:t>deltaE</a:t>
            </a:r>
            <a:r>
              <a:rPr lang="sv-SE" sz="1400" dirty="0"/>
              <a:t> beräkningar i Lab rymden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sv-SE" sz="1400" dirty="0"/>
              <a:t>200 → 62 färger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sv-SE" sz="1400" dirty="0"/>
              <a:t>Alla resultat som visas har använt samma genererade palett</a:t>
            </a:r>
          </a:p>
          <a:p>
            <a:endParaRPr lang="sv-SE" sz="1800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95ECC94-3D5E-46A7-A7A1-DE807E156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34418" y="658367"/>
            <a:ext cx="4719382" cy="26791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Bild 10">
            <a:extLst>
              <a:ext uri="{FF2B5EF4-FFF2-40B4-BE49-F238E27FC236}">
                <a16:creationId xmlns:a16="http://schemas.microsoft.com/office/drawing/2014/main" id="{B0C2ED4E-629B-4FDD-A77C-197072253B59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 l="34652" t="47240" r="35516" b="47894"/>
          <a:stretch/>
        </p:blipFill>
        <p:spPr>
          <a:xfrm>
            <a:off x="6841066" y="1816272"/>
            <a:ext cx="4305905" cy="368444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7E549738-9961-462D-81B7-4A7A446911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34418" y="3530966"/>
            <a:ext cx="4719382" cy="26791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Bild 12">
            <a:extLst>
              <a:ext uri="{FF2B5EF4-FFF2-40B4-BE49-F238E27FC236}">
                <a16:creationId xmlns:a16="http://schemas.microsoft.com/office/drawing/2014/main" id="{FE2D8B28-0986-4617-B4EC-FB62AFFE4607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 l="22844" t="47654" r="22931" b="47480"/>
          <a:stretch/>
        </p:blipFill>
        <p:spPr>
          <a:xfrm>
            <a:off x="6841066" y="4796126"/>
            <a:ext cx="4305905" cy="132243"/>
          </a:xfrm>
          <a:prstGeom prst="rect">
            <a:avLst/>
          </a:prstGeom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92240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ruta 15">
            <a:extLst>
              <a:ext uri="{FF2B5EF4-FFF2-40B4-BE49-F238E27FC236}">
                <a16:creationId xmlns:a16="http://schemas.microsoft.com/office/drawing/2014/main" id="{C946688F-3CE4-4446-925B-B6BC50F129F2}"/>
              </a:ext>
            </a:extLst>
          </p:cNvPr>
          <p:cNvSpPr txBox="1"/>
          <p:nvPr/>
        </p:nvSpPr>
        <p:spPr>
          <a:xfrm>
            <a:off x="7936743" y="2984510"/>
            <a:ext cx="2114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1100" i="1" dirty="0"/>
              <a:t>Optimerad palett</a:t>
            </a:r>
          </a:p>
        </p:txBody>
      </p:sp>
      <p:sp>
        <p:nvSpPr>
          <p:cNvPr id="30" name="textruta 29">
            <a:extLst>
              <a:ext uri="{FF2B5EF4-FFF2-40B4-BE49-F238E27FC236}">
                <a16:creationId xmlns:a16="http://schemas.microsoft.com/office/drawing/2014/main" id="{12CD77B5-9A80-4A52-8BC2-DCE3F4DA2F4F}"/>
              </a:ext>
            </a:extLst>
          </p:cNvPr>
          <p:cNvSpPr txBox="1"/>
          <p:nvPr/>
        </p:nvSpPr>
        <p:spPr>
          <a:xfrm>
            <a:off x="7936743" y="5853255"/>
            <a:ext cx="2114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1100" i="1" dirty="0" err="1"/>
              <a:t>Orignal</a:t>
            </a:r>
            <a:r>
              <a:rPr lang="sv-SE" sz="1100" i="1" dirty="0"/>
              <a:t> palett</a:t>
            </a:r>
          </a:p>
        </p:txBody>
      </p:sp>
      <p:sp>
        <p:nvSpPr>
          <p:cNvPr id="7" name="Rektangel: rundade hörn 6">
            <a:extLst>
              <a:ext uri="{FF2B5EF4-FFF2-40B4-BE49-F238E27FC236}">
                <a16:creationId xmlns:a16="http://schemas.microsoft.com/office/drawing/2014/main" id="{5EBFAB12-BAAC-4FCE-9FC4-1FDF78539DB1}"/>
              </a:ext>
            </a:extLst>
          </p:cNvPr>
          <p:cNvSpPr/>
          <p:nvPr/>
        </p:nvSpPr>
        <p:spPr>
          <a:xfrm>
            <a:off x="1232835" y="5659546"/>
            <a:ext cx="542155" cy="542155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C1</a:t>
            </a:r>
          </a:p>
        </p:txBody>
      </p:sp>
      <p:sp>
        <p:nvSpPr>
          <p:cNvPr id="24" name="Rektangel: rundade hörn 23">
            <a:extLst>
              <a:ext uri="{FF2B5EF4-FFF2-40B4-BE49-F238E27FC236}">
                <a16:creationId xmlns:a16="http://schemas.microsoft.com/office/drawing/2014/main" id="{B8E97E33-C74E-4FD1-8A9A-7C6619CEB5AA}"/>
              </a:ext>
            </a:extLst>
          </p:cNvPr>
          <p:cNvSpPr/>
          <p:nvPr/>
        </p:nvSpPr>
        <p:spPr>
          <a:xfrm>
            <a:off x="1909136" y="5659545"/>
            <a:ext cx="542155" cy="542155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C2</a:t>
            </a:r>
          </a:p>
        </p:txBody>
      </p:sp>
      <p:sp>
        <p:nvSpPr>
          <p:cNvPr id="26" name="Rektangel: rundade hörn 25">
            <a:extLst>
              <a:ext uri="{FF2B5EF4-FFF2-40B4-BE49-F238E27FC236}">
                <a16:creationId xmlns:a16="http://schemas.microsoft.com/office/drawing/2014/main" id="{CE6CB4F0-6F33-44C2-A285-595436B045ED}"/>
              </a:ext>
            </a:extLst>
          </p:cNvPr>
          <p:cNvSpPr/>
          <p:nvPr/>
        </p:nvSpPr>
        <p:spPr>
          <a:xfrm>
            <a:off x="2584039" y="5669009"/>
            <a:ext cx="542155" cy="542155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C3</a:t>
            </a:r>
          </a:p>
        </p:txBody>
      </p:sp>
      <p:sp>
        <p:nvSpPr>
          <p:cNvPr id="32" name="Rektangel: rundade hörn 31">
            <a:extLst>
              <a:ext uri="{FF2B5EF4-FFF2-40B4-BE49-F238E27FC236}">
                <a16:creationId xmlns:a16="http://schemas.microsoft.com/office/drawing/2014/main" id="{98B2F4D8-8282-47AD-9E44-82C2F869209D}"/>
              </a:ext>
            </a:extLst>
          </p:cNvPr>
          <p:cNvSpPr/>
          <p:nvPr/>
        </p:nvSpPr>
        <p:spPr>
          <a:xfrm>
            <a:off x="3273707" y="5659545"/>
            <a:ext cx="542155" cy="542155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C4</a:t>
            </a:r>
          </a:p>
        </p:txBody>
      </p:sp>
      <p:sp>
        <p:nvSpPr>
          <p:cNvPr id="33" name="Rektangel: rundade hörn 32">
            <a:extLst>
              <a:ext uri="{FF2B5EF4-FFF2-40B4-BE49-F238E27FC236}">
                <a16:creationId xmlns:a16="http://schemas.microsoft.com/office/drawing/2014/main" id="{50165DFE-A33E-46CF-AD42-BD10BCCBB98D}"/>
              </a:ext>
            </a:extLst>
          </p:cNvPr>
          <p:cNvSpPr/>
          <p:nvPr/>
        </p:nvSpPr>
        <p:spPr>
          <a:xfrm>
            <a:off x="3932791" y="5659544"/>
            <a:ext cx="542155" cy="542155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C5</a:t>
            </a:r>
          </a:p>
        </p:txBody>
      </p:sp>
      <p:cxnSp>
        <p:nvCxnSpPr>
          <p:cNvPr id="9" name="Koppling: böjd 8">
            <a:extLst>
              <a:ext uri="{FF2B5EF4-FFF2-40B4-BE49-F238E27FC236}">
                <a16:creationId xmlns:a16="http://schemas.microsoft.com/office/drawing/2014/main" id="{4E14D69B-C5B3-4A96-986D-75AFD36E6B46}"/>
              </a:ext>
            </a:extLst>
          </p:cNvPr>
          <p:cNvCxnSpPr>
            <a:stCxn id="7" idx="0"/>
            <a:endCxn id="24" idx="0"/>
          </p:cNvCxnSpPr>
          <p:nvPr/>
        </p:nvCxnSpPr>
        <p:spPr>
          <a:xfrm rot="5400000" flipH="1" flipV="1">
            <a:off x="1842063" y="5321396"/>
            <a:ext cx="1" cy="676301"/>
          </a:xfrm>
          <a:prstGeom prst="curvedConnector3">
            <a:avLst>
              <a:gd name="adj1" fmla="val 22860100000"/>
            </a:avLst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2" name="Koppling: böjd 11">
            <a:extLst>
              <a:ext uri="{FF2B5EF4-FFF2-40B4-BE49-F238E27FC236}">
                <a16:creationId xmlns:a16="http://schemas.microsoft.com/office/drawing/2014/main" id="{10735805-EB7C-41B7-9E01-0F72FD96F9FC}"/>
              </a:ext>
            </a:extLst>
          </p:cNvPr>
          <p:cNvCxnSpPr>
            <a:stCxn id="7" idx="0"/>
            <a:endCxn id="26" idx="0"/>
          </p:cNvCxnSpPr>
          <p:nvPr/>
        </p:nvCxnSpPr>
        <p:spPr>
          <a:xfrm rot="16200000" flipH="1">
            <a:off x="2174783" y="4988675"/>
            <a:ext cx="9463" cy="1351204"/>
          </a:xfrm>
          <a:prstGeom prst="curvedConnector3">
            <a:avLst>
              <a:gd name="adj1" fmla="val -4277354"/>
            </a:avLst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5" name="Koppling: böjd 14">
            <a:extLst>
              <a:ext uri="{FF2B5EF4-FFF2-40B4-BE49-F238E27FC236}">
                <a16:creationId xmlns:a16="http://schemas.microsoft.com/office/drawing/2014/main" id="{4DABF15D-3C2E-42BA-9BFA-E408B44238FF}"/>
              </a:ext>
            </a:extLst>
          </p:cNvPr>
          <p:cNvCxnSpPr>
            <a:cxnSpLocks/>
            <a:stCxn id="7" idx="0"/>
            <a:endCxn id="32" idx="0"/>
          </p:cNvCxnSpPr>
          <p:nvPr/>
        </p:nvCxnSpPr>
        <p:spPr>
          <a:xfrm rot="5400000" flipH="1" flipV="1">
            <a:off x="2524349" y="4639110"/>
            <a:ext cx="1" cy="2040872"/>
          </a:xfrm>
          <a:prstGeom prst="curvedConnector3">
            <a:avLst>
              <a:gd name="adj1" fmla="val 22860100000"/>
            </a:avLst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34" name="Flödesschema: Summeringspunkt 33">
            <a:extLst>
              <a:ext uri="{FF2B5EF4-FFF2-40B4-BE49-F238E27FC236}">
                <a16:creationId xmlns:a16="http://schemas.microsoft.com/office/drawing/2014/main" id="{06A39BCD-E0B7-435E-9E62-EF039494B24D}"/>
              </a:ext>
            </a:extLst>
          </p:cNvPr>
          <p:cNvSpPr/>
          <p:nvPr/>
        </p:nvSpPr>
        <p:spPr>
          <a:xfrm>
            <a:off x="1267853" y="5694565"/>
            <a:ext cx="472117" cy="472117"/>
          </a:xfrm>
          <a:prstGeom prst="flowChartSummingJunction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solidFill>
                <a:srgbClr val="FF0000"/>
              </a:solidFill>
            </a:endParaRPr>
          </a:p>
        </p:txBody>
      </p:sp>
      <p:cxnSp>
        <p:nvCxnSpPr>
          <p:cNvPr id="36" name="Koppling: böjd 35">
            <a:extLst>
              <a:ext uri="{FF2B5EF4-FFF2-40B4-BE49-F238E27FC236}">
                <a16:creationId xmlns:a16="http://schemas.microsoft.com/office/drawing/2014/main" id="{449995D8-AE04-4D48-8AB1-D1A652843BA9}"/>
              </a:ext>
            </a:extLst>
          </p:cNvPr>
          <p:cNvCxnSpPr>
            <a:stCxn id="24" idx="0"/>
            <a:endCxn id="26" idx="0"/>
          </p:cNvCxnSpPr>
          <p:nvPr/>
        </p:nvCxnSpPr>
        <p:spPr>
          <a:xfrm rot="16200000" flipH="1">
            <a:off x="2512933" y="5326826"/>
            <a:ext cx="9464" cy="674903"/>
          </a:xfrm>
          <a:prstGeom prst="curvedConnector3">
            <a:avLst>
              <a:gd name="adj1" fmla="val -2415469"/>
            </a:avLst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4" name="Koppling: böjd 43">
            <a:extLst>
              <a:ext uri="{FF2B5EF4-FFF2-40B4-BE49-F238E27FC236}">
                <a16:creationId xmlns:a16="http://schemas.microsoft.com/office/drawing/2014/main" id="{ED0E08B9-6CCC-4F3E-9F1E-5EF05AB98EFE}"/>
              </a:ext>
            </a:extLst>
          </p:cNvPr>
          <p:cNvCxnSpPr>
            <a:stCxn id="24" idx="0"/>
            <a:endCxn id="32" idx="0"/>
          </p:cNvCxnSpPr>
          <p:nvPr/>
        </p:nvCxnSpPr>
        <p:spPr>
          <a:xfrm rot="5400000" flipH="1" flipV="1">
            <a:off x="2862499" y="4977260"/>
            <a:ext cx="12700" cy="1364571"/>
          </a:xfrm>
          <a:prstGeom prst="curvedConnector3">
            <a:avLst>
              <a:gd name="adj1" fmla="val 3187134"/>
            </a:avLst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8" name="Koppling: böjd 47">
            <a:extLst>
              <a:ext uri="{FF2B5EF4-FFF2-40B4-BE49-F238E27FC236}">
                <a16:creationId xmlns:a16="http://schemas.microsoft.com/office/drawing/2014/main" id="{CA0DC937-E02A-4427-8270-C2D1A9113EA4}"/>
              </a:ext>
            </a:extLst>
          </p:cNvPr>
          <p:cNvCxnSpPr>
            <a:stCxn id="24" idx="0"/>
            <a:endCxn id="33" idx="0"/>
          </p:cNvCxnSpPr>
          <p:nvPr/>
        </p:nvCxnSpPr>
        <p:spPr>
          <a:xfrm rot="5400000" flipH="1" flipV="1">
            <a:off x="3192041" y="4647718"/>
            <a:ext cx="1" cy="2023655"/>
          </a:xfrm>
          <a:prstGeom prst="curvedConnector3">
            <a:avLst>
              <a:gd name="adj1" fmla="val 22860100000"/>
            </a:avLst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0449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B7412B8E-484B-4452-8644-AD263F593B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062849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656150"/>
            <a:ext cx="5590787" cy="14315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76E39274-BAFD-4D7A-87F7-27E8341930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9" y="2524721"/>
            <a:ext cx="4991629" cy="3677123"/>
          </a:xfrm>
        </p:spPr>
        <p:txBody>
          <a:bodyPr anchor="t"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sv-SE" sz="1400" dirty="0"/>
              <a:t>Använd </a:t>
            </a:r>
            <a:r>
              <a:rPr lang="sv-SE" sz="1400" dirty="0" err="1"/>
              <a:t>Imresize</a:t>
            </a:r>
            <a:r>
              <a:rPr lang="sv-SE" sz="1400" dirty="0"/>
              <a:t>, för att beräkna ett medel av alla färger för varje pärla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sv-SE" sz="1400" dirty="0"/>
              <a:t>Jämför, med </a:t>
            </a:r>
            <a:r>
              <a:rPr lang="sv-SE" sz="1400" dirty="0" err="1"/>
              <a:t>deltaE</a:t>
            </a:r>
            <a:r>
              <a:rPr lang="sv-SE" sz="1400" dirty="0"/>
              <a:t>, varje pixel i bild med färgerna i paletten.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sv-SE" sz="1400" dirty="0"/>
              <a:t>Spara färgen från paletten som är närmst för varje pixel i en ny bild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FD95D09-2666-454C-AE57-F5C7D86606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34419" y="650054"/>
            <a:ext cx="4719382" cy="55964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Bild 11" descr="ResizedImage">
            <a:extLst>
              <a:ext uri="{FF2B5EF4-FFF2-40B4-BE49-F238E27FC236}">
                <a16:creationId xmlns:a16="http://schemas.microsoft.com/office/drawing/2014/main" id="{9FFCEA43-BFBB-49F8-A508-7EFED787501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5738" t="10689" r="25799" b="28453"/>
          <a:stretch/>
        </p:blipFill>
        <p:spPr>
          <a:xfrm>
            <a:off x="7928910" y="743509"/>
            <a:ext cx="2130400" cy="1682856"/>
          </a:xfrm>
          <a:prstGeom prst="rect">
            <a:avLst/>
          </a:prstGeom>
        </p:spPr>
      </p:pic>
      <p:pic>
        <p:nvPicPr>
          <p:cNvPr id="16" name="Bild 15" descr="MatchedOriginal">
            <a:extLst>
              <a:ext uri="{FF2B5EF4-FFF2-40B4-BE49-F238E27FC236}">
                <a16:creationId xmlns:a16="http://schemas.microsoft.com/office/drawing/2014/main" id="{F0E73016-D6E1-42FA-A494-3A642A03D28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7377" t="14101" r="25135" b="28788"/>
          <a:stretch/>
        </p:blipFill>
        <p:spPr>
          <a:xfrm>
            <a:off x="9084446" y="3116959"/>
            <a:ext cx="2227635" cy="1685230"/>
          </a:xfrm>
          <a:prstGeom prst="rect">
            <a:avLst/>
          </a:prstGeom>
        </p:spPr>
      </p:pic>
      <p:pic>
        <p:nvPicPr>
          <p:cNvPr id="18" name="Bild 17" descr="MatchedOpimized">
            <a:extLst>
              <a:ext uri="{FF2B5EF4-FFF2-40B4-BE49-F238E27FC236}">
                <a16:creationId xmlns:a16="http://schemas.microsoft.com/office/drawing/2014/main" id="{13E3F4A8-5208-4112-BB10-22084F5AA97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26363" t="12887" r="26149" b="29596"/>
          <a:stretch/>
        </p:blipFill>
        <p:spPr>
          <a:xfrm>
            <a:off x="6815092" y="3076419"/>
            <a:ext cx="2227635" cy="1697195"/>
          </a:xfrm>
          <a:prstGeom prst="rect">
            <a:avLst/>
          </a:prstGeom>
        </p:spPr>
      </p:pic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92240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ruta 30">
            <a:extLst>
              <a:ext uri="{FF2B5EF4-FFF2-40B4-BE49-F238E27FC236}">
                <a16:creationId xmlns:a16="http://schemas.microsoft.com/office/drawing/2014/main" id="{25FD73A3-A45D-463A-B648-891CD074B90D}"/>
              </a:ext>
            </a:extLst>
          </p:cNvPr>
          <p:cNvSpPr txBox="1"/>
          <p:nvPr/>
        </p:nvSpPr>
        <p:spPr>
          <a:xfrm>
            <a:off x="6871634" y="4773614"/>
            <a:ext cx="2114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1100" i="1" dirty="0"/>
              <a:t>Optimerad palett</a:t>
            </a:r>
          </a:p>
        </p:txBody>
      </p:sp>
      <p:sp>
        <p:nvSpPr>
          <p:cNvPr id="33" name="textruta 32">
            <a:extLst>
              <a:ext uri="{FF2B5EF4-FFF2-40B4-BE49-F238E27FC236}">
                <a16:creationId xmlns:a16="http://schemas.microsoft.com/office/drawing/2014/main" id="{85C9784F-9E51-4D83-AEE3-FBC5DE76B521}"/>
              </a:ext>
            </a:extLst>
          </p:cNvPr>
          <p:cNvSpPr txBox="1"/>
          <p:nvPr/>
        </p:nvSpPr>
        <p:spPr>
          <a:xfrm>
            <a:off x="8986184" y="4773614"/>
            <a:ext cx="2114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1100" i="1" dirty="0"/>
              <a:t>Original palett</a:t>
            </a:r>
          </a:p>
        </p:txBody>
      </p:sp>
      <p:sp>
        <p:nvSpPr>
          <p:cNvPr id="35" name="textruta 34">
            <a:extLst>
              <a:ext uri="{FF2B5EF4-FFF2-40B4-BE49-F238E27FC236}">
                <a16:creationId xmlns:a16="http://schemas.microsoft.com/office/drawing/2014/main" id="{C1E845CC-F483-474C-82B7-F49E0D434A82}"/>
              </a:ext>
            </a:extLst>
          </p:cNvPr>
          <p:cNvSpPr txBox="1"/>
          <p:nvPr/>
        </p:nvSpPr>
        <p:spPr>
          <a:xfrm>
            <a:off x="7936835" y="2403715"/>
            <a:ext cx="2114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1100" i="1" dirty="0" err="1"/>
              <a:t>Imresize</a:t>
            </a:r>
            <a:r>
              <a:rPr lang="sv-SE" sz="1100" i="1" dirty="0"/>
              <a:t> bild</a:t>
            </a:r>
          </a:p>
        </p:txBody>
      </p:sp>
      <p:graphicFrame>
        <p:nvGraphicFramePr>
          <p:cNvPr id="21" name="Platshållare för innehåll 3">
            <a:extLst>
              <a:ext uri="{FF2B5EF4-FFF2-40B4-BE49-F238E27FC236}">
                <a16:creationId xmlns:a16="http://schemas.microsoft.com/office/drawing/2014/main" id="{8792BD8E-1D76-4FD4-843A-DD987F5A53F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27275129"/>
              </p:ext>
            </p:extLst>
          </p:nvPr>
        </p:nvGraphicFramePr>
        <p:xfrm>
          <a:off x="731525" y="-216936"/>
          <a:ext cx="5423819" cy="31730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7186610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8D31E1B-0407-4223-9642-0B642CBF5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062849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656150"/>
            <a:ext cx="5672667" cy="14315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34030397-E3EA-4E83-B137-5D9AE8386B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9" y="2524721"/>
            <a:ext cx="4991629" cy="3677123"/>
          </a:xfrm>
        </p:spPr>
        <p:txBody>
          <a:bodyPr anchor="t"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sv-SE" sz="1400" dirty="0"/>
              <a:t>Pärla som används för att reproducera bilden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0E96339-907C-46C3-99AC-31179B6F0E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16299" y="608401"/>
            <a:ext cx="4637502" cy="559344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Bild 4">
            <a:extLst>
              <a:ext uri="{FF2B5EF4-FFF2-40B4-BE49-F238E27FC236}">
                <a16:creationId xmlns:a16="http://schemas.microsoft.com/office/drawing/2014/main" id="{671B4417-FE5E-4D53-9D2F-35C4E3E72B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930493" y="2094050"/>
            <a:ext cx="4223252" cy="2730183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92240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ruta 17">
            <a:extLst>
              <a:ext uri="{FF2B5EF4-FFF2-40B4-BE49-F238E27FC236}">
                <a16:creationId xmlns:a16="http://schemas.microsoft.com/office/drawing/2014/main" id="{A97BEB06-CDB6-4852-84CA-47D988A0F23A}"/>
              </a:ext>
            </a:extLst>
          </p:cNvPr>
          <p:cNvSpPr txBox="1"/>
          <p:nvPr/>
        </p:nvSpPr>
        <p:spPr>
          <a:xfrm>
            <a:off x="7984844" y="5865506"/>
            <a:ext cx="2114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1100" i="1" dirty="0"/>
              <a:t>Binär pärla</a:t>
            </a:r>
          </a:p>
        </p:txBody>
      </p:sp>
      <p:graphicFrame>
        <p:nvGraphicFramePr>
          <p:cNvPr id="20" name="Platshållare för innehåll 3">
            <a:extLst>
              <a:ext uri="{FF2B5EF4-FFF2-40B4-BE49-F238E27FC236}">
                <a16:creationId xmlns:a16="http://schemas.microsoft.com/office/drawing/2014/main" id="{D7C326FE-A1D7-4206-9E44-A283CE7D532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08818038"/>
              </p:ext>
            </p:extLst>
          </p:nvPr>
        </p:nvGraphicFramePr>
        <p:xfrm>
          <a:off x="731525" y="-216936"/>
          <a:ext cx="5423819" cy="31730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8714855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8D31E1B-0407-4223-9642-0B642CBF5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062849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656150"/>
            <a:ext cx="5672667" cy="14315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5C502DAB-ECBE-4F18-AE88-38177913C4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9" y="2524721"/>
            <a:ext cx="4991629" cy="3677123"/>
          </a:xfrm>
        </p:spPr>
        <p:txBody>
          <a:bodyPr anchor="t"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sv-SE" sz="1400" dirty="0"/>
              <a:t>Färga pärlan med respektive färg från den matchande bilden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sv-SE" sz="1400" dirty="0"/>
              <a:t>Spara i en matris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0E96339-907C-46C3-99AC-31179B6F0E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16299" y="608401"/>
            <a:ext cx="4637502" cy="559344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Bildobjekt 6">
            <a:extLst>
              <a:ext uri="{FF2B5EF4-FFF2-40B4-BE49-F238E27FC236}">
                <a16:creationId xmlns:a16="http://schemas.microsoft.com/office/drawing/2014/main" id="{B220C7F6-F912-4AAC-A080-5C4B5E9C9F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0493" y="1938771"/>
            <a:ext cx="4223252" cy="3040741"/>
          </a:xfrm>
          <a:prstGeom prst="rect">
            <a:avLst/>
          </a:prstGeom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92240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ruta 19">
            <a:extLst>
              <a:ext uri="{FF2B5EF4-FFF2-40B4-BE49-F238E27FC236}">
                <a16:creationId xmlns:a16="http://schemas.microsoft.com/office/drawing/2014/main" id="{450529BE-B48F-4924-BB87-0B4CE01807AB}"/>
              </a:ext>
            </a:extLst>
          </p:cNvPr>
          <p:cNvSpPr txBox="1"/>
          <p:nvPr/>
        </p:nvSpPr>
        <p:spPr>
          <a:xfrm>
            <a:off x="7977775" y="5853255"/>
            <a:ext cx="2114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1100" i="1" dirty="0"/>
              <a:t>Sektion av reproducerad bild</a:t>
            </a:r>
          </a:p>
        </p:txBody>
      </p:sp>
      <p:graphicFrame>
        <p:nvGraphicFramePr>
          <p:cNvPr id="22" name="Platshållare för innehåll 3">
            <a:extLst>
              <a:ext uri="{FF2B5EF4-FFF2-40B4-BE49-F238E27FC236}">
                <a16:creationId xmlns:a16="http://schemas.microsoft.com/office/drawing/2014/main" id="{81981869-37BC-42FD-AA9B-56E96C41DFC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52106611"/>
              </p:ext>
            </p:extLst>
          </p:nvPr>
        </p:nvGraphicFramePr>
        <p:xfrm>
          <a:off x="731525" y="-216936"/>
          <a:ext cx="5423819" cy="31730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6120211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28D31E1B-0407-4223-9642-0B642CBF5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062849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656150"/>
            <a:ext cx="5672667" cy="14315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42C45E32-7862-4E45-8E2B-E73AC3C712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9" y="2524721"/>
            <a:ext cx="4991629" cy="3677123"/>
          </a:xfrm>
        </p:spPr>
        <p:txBody>
          <a:bodyPr anchor="t"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sv-SE" sz="1400" dirty="0" err="1"/>
              <a:t>SCIELab</a:t>
            </a:r>
            <a:r>
              <a:rPr lang="sv-SE" sz="1400" dirty="0"/>
              <a:t> beräkningar har använts för att jämföra bildernas kvalitet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sv-SE" sz="1400" dirty="0"/>
              <a:t>Dpi = 300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sv-SE" sz="1400" dirty="0" err="1"/>
              <a:t>Distance</a:t>
            </a:r>
            <a:r>
              <a:rPr lang="sv-SE" sz="1400" dirty="0"/>
              <a:t> = 20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sv-SE" sz="1400" dirty="0" err="1"/>
              <a:t>Whitepoint</a:t>
            </a:r>
            <a:r>
              <a:rPr lang="sv-SE" sz="1400" dirty="0"/>
              <a:t> D65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0E96339-907C-46C3-99AC-31179B6F0E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16299" y="608401"/>
            <a:ext cx="4637502" cy="559344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92240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6" name="Platshållare för innehåll 3">
            <a:extLst>
              <a:ext uri="{FF2B5EF4-FFF2-40B4-BE49-F238E27FC236}">
                <a16:creationId xmlns:a16="http://schemas.microsoft.com/office/drawing/2014/main" id="{EF446E60-E396-4EC1-88F4-03DBE7EC5A8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87954625"/>
              </p:ext>
            </p:extLst>
          </p:nvPr>
        </p:nvGraphicFramePr>
        <p:xfrm>
          <a:off x="731525" y="-216936"/>
          <a:ext cx="5423819" cy="31730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8" name="Bildobjekt 7" descr="En bild som visar klocka&#10;&#10;Automatiskt genererad beskrivning">
            <a:extLst>
              <a:ext uri="{FF2B5EF4-FFF2-40B4-BE49-F238E27FC236}">
                <a16:creationId xmlns:a16="http://schemas.microsoft.com/office/drawing/2014/main" id="{6F08296E-BBE6-4249-BBB9-0ED5901F5A4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6836" y="2112292"/>
            <a:ext cx="3876427" cy="2585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7649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0550F5B9-399F-4FAD-AE6C-ED65F9A43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C062E60F-5CD4-4268-8359-8076634680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288350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52322CB4-BF93-4288-AA9A-56C4B9A62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10047"/>
            <a:ext cx="3300984" cy="164592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v-SE" sz="2800" dirty="0"/>
              <a:t>Resultat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B341EC3-1810-4D33-BA3F-E2D0AA0EC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980964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0127CDE-2B99-47A8-BB3C-7D17519105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610864" y="1323863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ruta 9">
            <a:extLst>
              <a:ext uri="{FF2B5EF4-FFF2-40B4-BE49-F238E27FC236}">
                <a16:creationId xmlns:a16="http://schemas.microsoft.com/office/drawing/2014/main" id="{83DA2EF2-CAFF-4D1A-81CF-48D057E26C1D}"/>
              </a:ext>
            </a:extLst>
          </p:cNvPr>
          <p:cNvSpPr txBox="1"/>
          <p:nvPr/>
        </p:nvSpPr>
        <p:spPr>
          <a:xfrm>
            <a:off x="4581144" y="510047"/>
            <a:ext cx="6858000" cy="1645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342900" indent="-28575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sv-SE" sz="1400" dirty="0"/>
              <a:t>Bildstorlek; 2460x3280</a:t>
            </a:r>
          </a:p>
          <a:p>
            <a:pPr marL="342900" indent="-28575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sv-SE" sz="1400" dirty="0"/>
              <a:t>Diameter av pärlor; 20</a:t>
            </a:r>
          </a:p>
          <a:p>
            <a:pPr marL="342900" indent="-28575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sv-SE" sz="1400" dirty="0" err="1"/>
              <a:t>SCIELab</a:t>
            </a:r>
            <a:r>
              <a:rPr lang="sv-SE" sz="1400" dirty="0"/>
              <a:t>-medel original; 1.9611</a:t>
            </a:r>
          </a:p>
          <a:p>
            <a:pPr marL="342900" indent="-28575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sv-SE" sz="1400" dirty="0" err="1"/>
              <a:t>SCIELab</a:t>
            </a:r>
            <a:r>
              <a:rPr lang="sv-SE" sz="1400" dirty="0"/>
              <a:t>-medel optimerad; 2.0962</a:t>
            </a:r>
            <a:endParaRPr lang="sv-SE" dirty="0"/>
          </a:p>
        </p:txBody>
      </p:sp>
      <p:pic>
        <p:nvPicPr>
          <p:cNvPr id="5" name="Platshållare för innehåll 4" descr="En bild som visar penna, skrivdon, kontorsmaterial&#10;&#10;Automatiskt genererad beskrivning">
            <a:extLst>
              <a:ext uri="{FF2B5EF4-FFF2-40B4-BE49-F238E27FC236}">
                <a16:creationId xmlns:a16="http://schemas.microsoft.com/office/drawing/2014/main" id="{8C2FC462-2606-4F05-BEAC-F6C288BB89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784" y="3081950"/>
            <a:ext cx="3584448" cy="2688336"/>
          </a:xfrm>
          <a:prstGeom prst="rect">
            <a:avLst/>
          </a:prstGeom>
        </p:spPr>
      </p:pic>
      <p:pic>
        <p:nvPicPr>
          <p:cNvPr id="7" name="Bildobjekt 6" descr="PencilOptimized&#10;">
            <a:extLst>
              <a:ext uri="{FF2B5EF4-FFF2-40B4-BE49-F238E27FC236}">
                <a16:creationId xmlns:a16="http://schemas.microsoft.com/office/drawing/2014/main" id="{C54E9289-A77C-4F6A-9D38-FFE09ABD31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7599" y="3135717"/>
            <a:ext cx="3584448" cy="2580802"/>
          </a:xfrm>
          <a:prstGeom prst="rect">
            <a:avLst/>
          </a:prstGeom>
        </p:spPr>
      </p:pic>
      <p:pic>
        <p:nvPicPr>
          <p:cNvPr id="9" name="Bildobjekt 8" descr="PencilOriginal">
            <a:extLst>
              <a:ext uri="{FF2B5EF4-FFF2-40B4-BE49-F238E27FC236}">
                <a16:creationId xmlns:a16="http://schemas.microsoft.com/office/drawing/2014/main" id="{F4C98DD8-70A8-4153-BEEF-BD21898519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7415" y="3135717"/>
            <a:ext cx="3584448" cy="2580802"/>
          </a:xfrm>
          <a:prstGeom prst="rect">
            <a:avLst/>
          </a:prstGeom>
        </p:spPr>
      </p:pic>
      <p:sp>
        <p:nvSpPr>
          <p:cNvPr id="16" name="textruta 15">
            <a:extLst>
              <a:ext uri="{FF2B5EF4-FFF2-40B4-BE49-F238E27FC236}">
                <a16:creationId xmlns:a16="http://schemas.microsoft.com/office/drawing/2014/main" id="{63A05309-5385-41EC-9BF3-A32A8354B7C3}"/>
              </a:ext>
            </a:extLst>
          </p:cNvPr>
          <p:cNvSpPr txBox="1"/>
          <p:nvPr/>
        </p:nvSpPr>
        <p:spPr>
          <a:xfrm>
            <a:off x="5082548" y="5585714"/>
            <a:ext cx="2114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1100" i="1" dirty="0"/>
              <a:t>Optimerad palett</a:t>
            </a:r>
          </a:p>
        </p:txBody>
      </p:sp>
      <p:sp>
        <p:nvSpPr>
          <p:cNvPr id="18" name="textruta 17">
            <a:extLst>
              <a:ext uri="{FF2B5EF4-FFF2-40B4-BE49-F238E27FC236}">
                <a16:creationId xmlns:a16="http://schemas.microsoft.com/office/drawing/2014/main" id="{2BEE442F-151E-4496-9C01-BD7B53C46E21}"/>
              </a:ext>
            </a:extLst>
          </p:cNvPr>
          <p:cNvSpPr txBox="1"/>
          <p:nvPr/>
        </p:nvSpPr>
        <p:spPr>
          <a:xfrm>
            <a:off x="8872363" y="5585714"/>
            <a:ext cx="2114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1100" i="1" dirty="0"/>
              <a:t>Original palett</a:t>
            </a:r>
          </a:p>
        </p:txBody>
      </p:sp>
      <p:sp>
        <p:nvSpPr>
          <p:cNvPr id="20" name="textruta 19">
            <a:extLst>
              <a:ext uri="{FF2B5EF4-FFF2-40B4-BE49-F238E27FC236}">
                <a16:creationId xmlns:a16="http://schemas.microsoft.com/office/drawing/2014/main" id="{9F0AFE18-3674-43A5-82B3-C1FBEB27D01B}"/>
              </a:ext>
            </a:extLst>
          </p:cNvPr>
          <p:cNvSpPr txBox="1"/>
          <p:nvPr/>
        </p:nvSpPr>
        <p:spPr>
          <a:xfrm>
            <a:off x="1205087" y="5770286"/>
            <a:ext cx="2114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1100" i="1" dirty="0"/>
              <a:t>Bild att reproducera</a:t>
            </a:r>
          </a:p>
        </p:txBody>
      </p:sp>
    </p:spTree>
    <p:extLst>
      <p:ext uri="{BB962C8B-B14F-4D97-AF65-F5344CB8AC3E}">
        <p14:creationId xmlns:p14="http://schemas.microsoft.com/office/powerpoint/2010/main" val="19278086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0550F5B9-399F-4FAD-AE6C-ED65F9A43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C062E60F-5CD4-4268-8359-8076634680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288350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C8295D5D-DE7E-405E-B86F-8717852E14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10047"/>
            <a:ext cx="3300984" cy="164592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/>
              <a:t>Resultat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B341EC3-1810-4D33-BA3F-E2D0AA0EC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980964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0127CDE-2B99-47A8-BB3C-7D17519105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610864" y="1323863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extruta 11">
            <a:extLst>
              <a:ext uri="{FF2B5EF4-FFF2-40B4-BE49-F238E27FC236}">
                <a16:creationId xmlns:a16="http://schemas.microsoft.com/office/drawing/2014/main" id="{0CBBCA17-DE53-4C7F-99E2-79731C30EE98}"/>
              </a:ext>
            </a:extLst>
          </p:cNvPr>
          <p:cNvSpPr txBox="1"/>
          <p:nvPr/>
        </p:nvSpPr>
        <p:spPr>
          <a:xfrm>
            <a:off x="4581144" y="510047"/>
            <a:ext cx="6858000" cy="1645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342900" indent="-28575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sv-SE" sz="1400" dirty="0"/>
              <a:t>Bildstorlek; 4320x7680</a:t>
            </a:r>
          </a:p>
          <a:p>
            <a:pPr marL="342900" indent="-28575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sv-SE" sz="1400" dirty="0"/>
              <a:t>Diameter av pärlor; 40</a:t>
            </a:r>
          </a:p>
          <a:p>
            <a:pPr marL="342900" indent="-28575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sv-SE" sz="1400" dirty="0" err="1"/>
              <a:t>SCIELab</a:t>
            </a:r>
            <a:r>
              <a:rPr lang="sv-SE" sz="1400" dirty="0"/>
              <a:t>-medel original; 2.2621</a:t>
            </a:r>
          </a:p>
          <a:p>
            <a:pPr marL="342900" indent="-28575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sv-SE" sz="1400" dirty="0" err="1"/>
              <a:t>SCIELab</a:t>
            </a:r>
            <a:r>
              <a:rPr lang="sv-SE" sz="1400" dirty="0"/>
              <a:t>-medel optimerad; 2.5142</a:t>
            </a:r>
          </a:p>
        </p:txBody>
      </p:sp>
      <p:pic>
        <p:nvPicPr>
          <p:cNvPr id="11" name="Bildobjekt 10" descr="PortraitOptimized">
            <a:extLst>
              <a:ext uri="{FF2B5EF4-FFF2-40B4-BE49-F238E27FC236}">
                <a16:creationId xmlns:a16="http://schemas.microsoft.com/office/drawing/2014/main" id="{8AE5AA73-FA58-404F-859F-981A3ED5D5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7599" y="3422473"/>
            <a:ext cx="3584448" cy="2007290"/>
          </a:xfrm>
          <a:prstGeom prst="rect">
            <a:avLst/>
          </a:prstGeom>
        </p:spPr>
      </p:pic>
      <p:pic>
        <p:nvPicPr>
          <p:cNvPr id="9" name="Bildobjekt 8" descr="PortraitOriginal">
            <a:extLst>
              <a:ext uri="{FF2B5EF4-FFF2-40B4-BE49-F238E27FC236}">
                <a16:creationId xmlns:a16="http://schemas.microsoft.com/office/drawing/2014/main" id="{ABD1C4A9-4C61-4681-8810-77ADE8E617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7415" y="3422473"/>
            <a:ext cx="3584448" cy="2007290"/>
          </a:xfrm>
          <a:prstGeom prst="rect">
            <a:avLst/>
          </a:prstGeom>
        </p:spPr>
      </p:pic>
      <p:pic>
        <p:nvPicPr>
          <p:cNvPr id="5" name="Platshållare för innehåll 4" descr="En bild som visar person, vägg, kläder, inomhus&#10;&#10;Automatiskt genererad beskrivning">
            <a:extLst>
              <a:ext uri="{FF2B5EF4-FFF2-40B4-BE49-F238E27FC236}">
                <a16:creationId xmlns:a16="http://schemas.microsoft.com/office/drawing/2014/main" id="{FE960941-076E-4A30-AFDD-5D7949135B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784" y="3417992"/>
            <a:ext cx="3584448" cy="2016252"/>
          </a:xfrm>
          <a:prstGeom prst="rect">
            <a:avLst/>
          </a:prstGeom>
        </p:spPr>
      </p:pic>
      <p:sp>
        <p:nvSpPr>
          <p:cNvPr id="18" name="textruta 17">
            <a:extLst>
              <a:ext uri="{FF2B5EF4-FFF2-40B4-BE49-F238E27FC236}">
                <a16:creationId xmlns:a16="http://schemas.microsoft.com/office/drawing/2014/main" id="{E1396577-0324-4B29-B46D-4FCBC11459D0}"/>
              </a:ext>
            </a:extLst>
          </p:cNvPr>
          <p:cNvSpPr txBox="1"/>
          <p:nvPr/>
        </p:nvSpPr>
        <p:spPr>
          <a:xfrm>
            <a:off x="5082548" y="5298958"/>
            <a:ext cx="2114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1100" i="1" dirty="0"/>
              <a:t>Optimerad palett</a:t>
            </a:r>
          </a:p>
        </p:txBody>
      </p:sp>
      <p:sp>
        <p:nvSpPr>
          <p:cNvPr id="20" name="textruta 19">
            <a:extLst>
              <a:ext uri="{FF2B5EF4-FFF2-40B4-BE49-F238E27FC236}">
                <a16:creationId xmlns:a16="http://schemas.microsoft.com/office/drawing/2014/main" id="{3661C59B-B87E-44D9-9114-518A1DBEEC80}"/>
              </a:ext>
            </a:extLst>
          </p:cNvPr>
          <p:cNvSpPr txBox="1"/>
          <p:nvPr/>
        </p:nvSpPr>
        <p:spPr>
          <a:xfrm>
            <a:off x="8872363" y="5298958"/>
            <a:ext cx="2114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1100" i="1" dirty="0"/>
              <a:t>Original palett</a:t>
            </a:r>
          </a:p>
        </p:txBody>
      </p:sp>
      <p:sp>
        <p:nvSpPr>
          <p:cNvPr id="22" name="textruta 21">
            <a:extLst>
              <a:ext uri="{FF2B5EF4-FFF2-40B4-BE49-F238E27FC236}">
                <a16:creationId xmlns:a16="http://schemas.microsoft.com/office/drawing/2014/main" id="{363B28B1-53F1-4F7D-933F-71FA356E0FAB}"/>
              </a:ext>
            </a:extLst>
          </p:cNvPr>
          <p:cNvSpPr txBox="1"/>
          <p:nvPr/>
        </p:nvSpPr>
        <p:spPr>
          <a:xfrm>
            <a:off x="1292732" y="5429763"/>
            <a:ext cx="2114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1100" i="1" dirty="0"/>
              <a:t>Bild att reproducera</a:t>
            </a:r>
          </a:p>
        </p:txBody>
      </p:sp>
    </p:spTree>
    <p:extLst>
      <p:ext uri="{BB962C8B-B14F-4D97-AF65-F5344CB8AC3E}">
        <p14:creationId xmlns:p14="http://schemas.microsoft.com/office/powerpoint/2010/main" val="15876013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926</TotalTime>
  <Words>294</Words>
  <Application>Microsoft Office PowerPoint</Application>
  <PresentationFormat>Bredbild</PresentationFormat>
  <Paragraphs>92</Paragraphs>
  <Slides>12</Slides>
  <Notes>0</Notes>
  <HiddenSlides>0</HiddenSlides>
  <MMClips>0</MMClips>
  <ScaleCrop>false</ScaleCrop>
  <HeadingPairs>
    <vt:vector size="6" baseType="variant">
      <vt:variant>
        <vt:lpstr>Använt teckensnitt</vt:lpstr>
      </vt:variant>
      <vt:variant>
        <vt:i4>4</vt:i4>
      </vt:variant>
      <vt:variant>
        <vt:lpstr>Tema</vt:lpstr>
      </vt:variant>
      <vt:variant>
        <vt:i4>1</vt:i4>
      </vt:variant>
      <vt:variant>
        <vt:lpstr>Bildrubriker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Wingdings</vt:lpstr>
      <vt:lpstr>Office-tema</vt:lpstr>
      <vt:lpstr>TNM097 Bildreproduktion med pärlor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Resultat</vt:lpstr>
      <vt:lpstr>Resultat</vt:lpstr>
      <vt:lpstr>Resultat</vt:lpstr>
      <vt:lpstr>Slutsats &amp; Diskussion</vt:lpstr>
      <vt:lpstr>Frågor?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TNM097 Bildreproduktion med pärlor</dc:title>
  <dc:creator>Felix Lindgren</dc:creator>
  <cp:lastModifiedBy>Felix Lindgren</cp:lastModifiedBy>
  <cp:revision>4</cp:revision>
  <dcterms:created xsi:type="dcterms:W3CDTF">2022-03-06T16:26:52Z</dcterms:created>
  <dcterms:modified xsi:type="dcterms:W3CDTF">2022-03-15T23:03:05Z</dcterms:modified>
</cp:coreProperties>
</file>

<file path=docProps/thumbnail.jpeg>
</file>